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9"/>
  </p:notesMasterIdLst>
  <p:sldIdLst>
    <p:sldId id="256" r:id="rId2"/>
    <p:sldId id="261" r:id="rId3"/>
    <p:sldId id="301" r:id="rId4"/>
    <p:sldId id="300" r:id="rId5"/>
    <p:sldId id="302" r:id="rId6"/>
    <p:sldId id="324" r:id="rId7"/>
    <p:sldId id="303" r:id="rId8"/>
    <p:sldId id="304" r:id="rId9"/>
    <p:sldId id="305" r:id="rId10"/>
    <p:sldId id="306" r:id="rId11"/>
    <p:sldId id="307" r:id="rId12"/>
    <p:sldId id="257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9" r:id="rId21"/>
    <p:sldId id="318" r:id="rId22"/>
    <p:sldId id="308" r:id="rId23"/>
    <p:sldId id="309" r:id="rId24"/>
    <p:sldId id="310" r:id="rId25"/>
    <p:sldId id="323" r:id="rId26"/>
    <p:sldId id="322" r:id="rId27"/>
    <p:sldId id="321" r:id="rId2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0"/>
    </p:embeddedFont>
    <p:embeddedFont>
      <p:font typeface="Palanquin Dark" panose="020B0604020202020204" charset="0"/>
      <p:regular r:id="rId31"/>
      <p:bold r:id="rId32"/>
    </p:embeddedFont>
    <p:embeddedFont>
      <p:font typeface="Poppins" panose="020B0604020202020204" charset="0"/>
      <p:regular r:id="rId33"/>
      <p:bold r:id="rId34"/>
      <p:italic r:id="rId35"/>
      <p:boldItalic r:id="rId36"/>
    </p:embeddedFont>
    <p:embeddedFont>
      <p:font typeface="Poppins Black" panose="020B0604020202020204" charset="0"/>
      <p:bold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9EE76C-E4AD-4A89-AA55-3D4A356543DC}" v="187" dt="2024-03-06T16:23:52.311"/>
  </p1510:revLst>
</p1510:revInfo>
</file>

<file path=ppt/tableStyles.xml><?xml version="1.0" encoding="utf-8"?>
<a:tblStyleLst xmlns:a="http://schemas.openxmlformats.org/drawingml/2006/main" def="{C567C9E0-28E4-4AE2-B4CA-22D02A81C5E7}">
  <a:tblStyle styleId="{C567C9E0-28E4-4AE2-B4CA-22D02A81C5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4" autoAdjust="0"/>
    <p:restoredTop sz="77598" autoAdjust="0"/>
  </p:normalViewPr>
  <p:slideViewPr>
    <p:cSldViewPr snapToGrid="0">
      <p:cViewPr varScale="1">
        <p:scale>
          <a:sx n="106" d="100"/>
          <a:sy n="106" d="100"/>
        </p:scale>
        <p:origin x="78" y="3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am Vaknin" userId="96dc443f-635c-4944-adeb-cca55e78cb30" providerId="ADAL" clId="{6C9EE76C-E4AD-4A89-AA55-3D4A356543DC}"/>
    <pc:docChg chg="undo custSel addSld delSld modSld sldOrd delMainMaster">
      <pc:chgData name="Noam Vaknin" userId="96dc443f-635c-4944-adeb-cca55e78cb30" providerId="ADAL" clId="{6C9EE76C-E4AD-4A89-AA55-3D4A356543DC}" dt="2024-03-06T16:31:10.029" v="4452" actId="20577"/>
      <pc:docMkLst>
        <pc:docMk/>
      </pc:docMkLst>
      <pc:sldChg chg="addSp delSp modSp mod">
        <pc:chgData name="Noam Vaknin" userId="96dc443f-635c-4944-adeb-cca55e78cb30" providerId="ADAL" clId="{6C9EE76C-E4AD-4A89-AA55-3D4A356543DC}" dt="2024-03-06T14:23:35.404" v="3243" actId="1076"/>
        <pc:sldMkLst>
          <pc:docMk/>
          <pc:sldMk cId="0" sldId="256"/>
        </pc:sldMkLst>
        <pc:spChg chg="mod">
          <ac:chgData name="Noam Vaknin" userId="96dc443f-635c-4944-adeb-cca55e78cb30" providerId="ADAL" clId="{6C9EE76C-E4AD-4A89-AA55-3D4A356543DC}" dt="2024-03-03T17:26:06.622" v="770"/>
          <ac:spMkLst>
            <pc:docMk/>
            <pc:sldMk cId="0" sldId="256"/>
            <ac:spMk id="3" creationId="{5AB4FBB2-0BFC-94B3-30E4-1FF81C803AC2}"/>
          </ac:spMkLst>
        </pc:spChg>
        <pc:spChg chg="mod">
          <ac:chgData name="Noam Vaknin" userId="96dc443f-635c-4944-adeb-cca55e78cb30" providerId="ADAL" clId="{6C9EE76C-E4AD-4A89-AA55-3D4A356543DC}" dt="2024-03-03T17:26:06.622" v="770"/>
          <ac:spMkLst>
            <pc:docMk/>
            <pc:sldMk cId="0" sldId="256"/>
            <ac:spMk id="4" creationId="{9F52FAB4-9F12-F453-86BD-C1E00879EE82}"/>
          </ac:spMkLst>
        </pc:spChg>
        <pc:spChg chg="mod">
          <ac:chgData name="Noam Vaknin" userId="96dc443f-635c-4944-adeb-cca55e78cb30" providerId="ADAL" clId="{6C9EE76C-E4AD-4A89-AA55-3D4A356543DC}" dt="2024-03-03T17:26:06.622" v="770"/>
          <ac:spMkLst>
            <pc:docMk/>
            <pc:sldMk cId="0" sldId="256"/>
            <ac:spMk id="5" creationId="{E50D3EF1-3B8A-FCC9-234A-9FA3F7784D65}"/>
          </ac:spMkLst>
        </pc:spChg>
        <pc:spChg chg="mod">
          <ac:chgData name="Noam Vaknin" userId="96dc443f-635c-4944-adeb-cca55e78cb30" providerId="ADAL" clId="{6C9EE76C-E4AD-4A89-AA55-3D4A356543DC}" dt="2024-03-03T17:26:06.622" v="770"/>
          <ac:spMkLst>
            <pc:docMk/>
            <pc:sldMk cId="0" sldId="256"/>
            <ac:spMk id="6" creationId="{52B9FA54-BE4B-5D7F-ABE1-555F73DC1609}"/>
          </ac:spMkLst>
        </pc:spChg>
        <pc:spChg chg="mod">
          <ac:chgData name="Noam Vaknin" userId="96dc443f-635c-4944-adeb-cca55e78cb30" providerId="ADAL" clId="{6C9EE76C-E4AD-4A89-AA55-3D4A356543DC}" dt="2024-03-03T17:26:06.622" v="770"/>
          <ac:spMkLst>
            <pc:docMk/>
            <pc:sldMk cId="0" sldId="256"/>
            <ac:spMk id="7" creationId="{AC2E5C54-489B-650D-1E9D-B845D8CB248B}"/>
          </ac:spMkLst>
        </pc:spChg>
        <pc:spChg chg="mod">
          <ac:chgData name="Noam Vaknin" userId="96dc443f-635c-4944-adeb-cca55e78cb30" providerId="ADAL" clId="{6C9EE76C-E4AD-4A89-AA55-3D4A356543DC}" dt="2024-03-03T17:26:06.622" v="770"/>
          <ac:spMkLst>
            <pc:docMk/>
            <pc:sldMk cId="0" sldId="256"/>
            <ac:spMk id="8" creationId="{F89DF21E-EF37-97B1-1FCB-03442D5D93E2}"/>
          </ac:spMkLst>
        </pc:spChg>
        <pc:spChg chg="mod">
          <ac:chgData name="Noam Vaknin" userId="96dc443f-635c-4944-adeb-cca55e78cb30" providerId="ADAL" clId="{6C9EE76C-E4AD-4A89-AA55-3D4A356543DC}" dt="2024-03-03T17:26:06.622" v="770"/>
          <ac:spMkLst>
            <pc:docMk/>
            <pc:sldMk cId="0" sldId="256"/>
            <ac:spMk id="9" creationId="{854D430B-83F7-1F99-57BD-A3A4F5B5FAE5}"/>
          </ac:spMkLst>
        </pc:spChg>
        <pc:spChg chg="mod">
          <ac:chgData name="Noam Vaknin" userId="96dc443f-635c-4944-adeb-cca55e78cb30" providerId="ADAL" clId="{6C9EE76C-E4AD-4A89-AA55-3D4A356543DC}" dt="2024-03-03T17:26:06.622" v="770"/>
          <ac:spMkLst>
            <pc:docMk/>
            <pc:sldMk cId="0" sldId="256"/>
            <ac:spMk id="10" creationId="{827DEF18-0C6E-45AA-C147-CF96FACEDECD}"/>
          </ac:spMkLst>
        </pc:spChg>
        <pc:spChg chg="mod">
          <ac:chgData name="Noam Vaknin" userId="96dc443f-635c-4944-adeb-cca55e78cb30" providerId="ADAL" clId="{6C9EE76C-E4AD-4A89-AA55-3D4A356543DC}" dt="2024-03-03T17:26:06.622" v="770"/>
          <ac:spMkLst>
            <pc:docMk/>
            <pc:sldMk cId="0" sldId="256"/>
            <ac:spMk id="11" creationId="{4393983F-9325-65D6-20EF-835B17890061}"/>
          </ac:spMkLst>
        </pc:spChg>
        <pc:spChg chg="mod">
          <ac:chgData name="Noam Vaknin" userId="96dc443f-635c-4944-adeb-cca55e78cb30" providerId="ADAL" clId="{6C9EE76C-E4AD-4A89-AA55-3D4A356543DC}" dt="2024-03-03T17:26:06.622" v="770"/>
          <ac:spMkLst>
            <pc:docMk/>
            <pc:sldMk cId="0" sldId="256"/>
            <ac:spMk id="12" creationId="{FE97A4B9-5870-5978-282B-BCB5641BD7E9}"/>
          </ac:spMkLst>
        </pc:spChg>
        <pc:spChg chg="mod">
          <ac:chgData name="Noam Vaknin" userId="96dc443f-635c-4944-adeb-cca55e78cb30" providerId="ADAL" clId="{6C9EE76C-E4AD-4A89-AA55-3D4A356543DC}" dt="2024-03-03T17:26:06.622" v="770"/>
          <ac:spMkLst>
            <pc:docMk/>
            <pc:sldMk cId="0" sldId="256"/>
            <ac:spMk id="13" creationId="{2EC3F3C5-F516-54F1-4C34-28BAC925B9D7}"/>
          </ac:spMkLst>
        </pc:spChg>
        <pc:spChg chg="mod">
          <ac:chgData name="Noam Vaknin" userId="96dc443f-635c-4944-adeb-cca55e78cb30" providerId="ADAL" clId="{6C9EE76C-E4AD-4A89-AA55-3D4A356543DC}" dt="2024-03-03T17:26:06.622" v="770"/>
          <ac:spMkLst>
            <pc:docMk/>
            <pc:sldMk cId="0" sldId="256"/>
            <ac:spMk id="14" creationId="{359C5B0A-E402-E08F-B7BE-E0E500213289}"/>
          </ac:spMkLst>
        </pc:spChg>
        <pc:spChg chg="add del mod">
          <ac:chgData name="Noam Vaknin" userId="96dc443f-635c-4944-adeb-cca55e78cb30" providerId="ADAL" clId="{6C9EE76C-E4AD-4A89-AA55-3D4A356543DC}" dt="2024-03-06T14:19:07.224" v="3209" actId="478"/>
          <ac:spMkLst>
            <pc:docMk/>
            <pc:sldMk cId="0" sldId="256"/>
            <ac:spMk id="15" creationId="{0AED9A26-4F5C-A32A-ADBF-AE084BB1FD5F}"/>
          </ac:spMkLst>
        </pc:spChg>
        <pc:spChg chg="add mod ord">
          <ac:chgData name="Noam Vaknin" userId="96dc443f-635c-4944-adeb-cca55e78cb30" providerId="ADAL" clId="{6C9EE76C-E4AD-4A89-AA55-3D4A356543DC}" dt="2024-03-06T14:20:44.750" v="3225" actId="1076"/>
          <ac:spMkLst>
            <pc:docMk/>
            <pc:sldMk cId="0" sldId="256"/>
            <ac:spMk id="16" creationId="{495EC21B-8770-F126-E473-40F0F7EE3385}"/>
          </ac:spMkLst>
        </pc:spChg>
        <pc:spChg chg="mod">
          <ac:chgData name="Noam Vaknin" userId="96dc443f-635c-4944-adeb-cca55e78cb30" providerId="ADAL" clId="{6C9EE76C-E4AD-4A89-AA55-3D4A356543DC}" dt="2024-03-06T14:21:09.606" v="3231" actId="1076"/>
          <ac:spMkLst>
            <pc:docMk/>
            <pc:sldMk cId="0" sldId="256"/>
            <ac:spMk id="222" creationId="{00000000-0000-0000-0000-000000000000}"/>
          </ac:spMkLst>
        </pc:spChg>
        <pc:spChg chg="mod">
          <ac:chgData name="Noam Vaknin" userId="96dc443f-635c-4944-adeb-cca55e78cb30" providerId="ADAL" clId="{6C9EE76C-E4AD-4A89-AA55-3D4A356543DC}" dt="2024-03-06T14:21:12.629" v="3232" actId="1076"/>
          <ac:spMkLst>
            <pc:docMk/>
            <pc:sldMk cId="0" sldId="256"/>
            <ac:spMk id="223" creationId="{00000000-0000-0000-0000-000000000000}"/>
          </ac:spMkLst>
        </pc:spChg>
        <pc:spChg chg="mod">
          <ac:chgData name="Noam Vaknin" userId="96dc443f-635c-4944-adeb-cca55e78cb30" providerId="ADAL" clId="{6C9EE76C-E4AD-4A89-AA55-3D4A356543DC}" dt="2024-03-06T14:23:35.404" v="3243" actId="1076"/>
          <ac:spMkLst>
            <pc:docMk/>
            <pc:sldMk cId="0" sldId="256"/>
            <ac:spMk id="224" creationId="{00000000-0000-0000-0000-000000000000}"/>
          </ac:spMkLst>
        </pc:spChg>
        <pc:grpChg chg="add mod">
          <ac:chgData name="Noam Vaknin" userId="96dc443f-635c-4944-adeb-cca55e78cb30" providerId="ADAL" clId="{6C9EE76C-E4AD-4A89-AA55-3D4A356543DC}" dt="2024-03-06T14:21:15.064" v="3233" actId="1076"/>
          <ac:grpSpMkLst>
            <pc:docMk/>
            <pc:sldMk cId="0" sldId="256"/>
            <ac:grpSpMk id="2" creationId="{C6D6955A-C6F9-E254-A64B-037987B95C85}"/>
          </ac:grpSpMkLst>
        </pc:grpChg>
        <pc:grpChg chg="del">
          <ac:chgData name="Noam Vaknin" userId="96dc443f-635c-4944-adeb-cca55e78cb30" providerId="ADAL" clId="{6C9EE76C-E4AD-4A89-AA55-3D4A356543DC}" dt="2024-03-03T16:17:04.707" v="26" actId="478"/>
          <ac:grpSpMkLst>
            <pc:docMk/>
            <pc:sldMk cId="0" sldId="256"/>
            <ac:grpSpMk id="168" creationId="{00000000-0000-0000-0000-000000000000}"/>
          </ac:grpSpMkLst>
        </pc:grpChg>
        <pc:picChg chg="add del mod">
          <ac:chgData name="Noam Vaknin" userId="96dc443f-635c-4944-adeb-cca55e78cb30" providerId="ADAL" clId="{6C9EE76C-E4AD-4A89-AA55-3D4A356543DC}" dt="2024-03-03T17:08:13.853" v="550" actId="478"/>
          <ac:picMkLst>
            <pc:docMk/>
            <pc:sldMk cId="0" sldId="256"/>
            <ac:picMk id="3074" creationId="{B195E264-E6F2-56E0-E679-FE3C00C792AE}"/>
          </ac:picMkLst>
        </pc:picChg>
        <pc:picChg chg="add del mod">
          <ac:chgData name="Noam Vaknin" userId="96dc443f-635c-4944-adeb-cca55e78cb30" providerId="ADAL" clId="{6C9EE76C-E4AD-4A89-AA55-3D4A356543DC}" dt="2024-03-03T17:09:28.512" v="554" actId="478"/>
          <ac:picMkLst>
            <pc:docMk/>
            <pc:sldMk cId="0" sldId="256"/>
            <ac:picMk id="3076" creationId="{3EE2CA0A-8D28-CCDF-AD9C-9CDB8C318035}"/>
          </ac:picMkLst>
        </pc:picChg>
        <pc:picChg chg="add del mod">
          <ac:chgData name="Noam Vaknin" userId="96dc443f-635c-4944-adeb-cca55e78cb30" providerId="ADAL" clId="{6C9EE76C-E4AD-4A89-AA55-3D4A356543DC}" dt="2024-03-03T17:09:45.190" v="559" actId="478"/>
          <ac:picMkLst>
            <pc:docMk/>
            <pc:sldMk cId="0" sldId="256"/>
            <ac:picMk id="3078" creationId="{04044A83-0F9F-6978-A0F0-55D09385836A}"/>
          </ac:picMkLst>
        </pc:picChg>
        <pc:picChg chg="add mod">
          <ac:chgData name="Noam Vaknin" userId="96dc443f-635c-4944-adeb-cca55e78cb30" providerId="ADAL" clId="{6C9EE76C-E4AD-4A89-AA55-3D4A356543DC}" dt="2024-03-06T14:23:25.129" v="3240" actId="1076"/>
          <ac:picMkLst>
            <pc:docMk/>
            <pc:sldMk cId="0" sldId="256"/>
            <ac:picMk id="3080" creationId="{19803009-43B6-1807-F1BF-C0B8496B03C2}"/>
          </ac:picMkLst>
        </pc:picChg>
      </pc:sldChg>
      <pc:sldChg chg="addSp delSp modSp mod ord modNotesTx">
        <pc:chgData name="Noam Vaknin" userId="96dc443f-635c-4944-adeb-cca55e78cb30" providerId="ADAL" clId="{6C9EE76C-E4AD-4A89-AA55-3D4A356543DC}" dt="2024-03-06T15:20:46.334" v="3519" actId="20577"/>
        <pc:sldMkLst>
          <pc:docMk/>
          <pc:sldMk cId="0" sldId="257"/>
        </pc:sldMkLst>
        <pc:spChg chg="add del mod">
          <ac:chgData name="Noam Vaknin" userId="96dc443f-635c-4944-adeb-cca55e78cb30" providerId="ADAL" clId="{6C9EE76C-E4AD-4A89-AA55-3D4A356543DC}" dt="2024-03-06T09:55:26.228" v="1418" actId="478"/>
          <ac:spMkLst>
            <pc:docMk/>
            <pc:sldMk cId="0" sldId="257"/>
            <ac:spMk id="3" creationId="{12938090-2142-308C-5DAF-87ABCE354B07}"/>
          </ac:spMkLst>
        </pc:spChg>
        <pc:spChg chg="add mod">
          <ac:chgData name="Noam Vaknin" userId="96dc443f-635c-4944-adeb-cca55e78cb30" providerId="ADAL" clId="{6C9EE76C-E4AD-4A89-AA55-3D4A356543DC}" dt="2024-03-06T13:27:20.338" v="3043" actId="108"/>
          <ac:spMkLst>
            <pc:docMk/>
            <pc:sldMk cId="0" sldId="257"/>
            <ac:spMk id="4" creationId="{8AAB4501-E3BF-F0FB-44BA-CFDCACCAEBB2}"/>
          </ac:spMkLst>
        </pc:spChg>
        <pc:spChg chg="del mod">
          <ac:chgData name="Noam Vaknin" userId="96dc443f-635c-4944-adeb-cca55e78cb30" providerId="ADAL" clId="{6C9EE76C-E4AD-4A89-AA55-3D4A356543DC}" dt="2024-03-06T09:55:21.534" v="1416" actId="478"/>
          <ac:spMkLst>
            <pc:docMk/>
            <pc:sldMk cId="0" sldId="257"/>
            <ac:spMk id="229" creationId="{00000000-0000-0000-0000-000000000000}"/>
          </ac:spMkLst>
        </pc:spChg>
        <pc:spChg chg="mod">
          <ac:chgData name="Noam Vaknin" userId="96dc443f-635c-4944-adeb-cca55e78cb30" providerId="ADAL" clId="{6C9EE76C-E4AD-4A89-AA55-3D4A356543DC}" dt="2024-03-06T09:55:47.726" v="1431" actId="20577"/>
          <ac:spMkLst>
            <pc:docMk/>
            <pc:sldMk cId="0" sldId="257"/>
            <ac:spMk id="230" creationId="{00000000-0000-0000-0000-000000000000}"/>
          </ac:spMkLst>
        </pc:spChg>
        <pc:spChg chg="del">
          <ac:chgData name="Noam Vaknin" userId="96dc443f-635c-4944-adeb-cca55e78cb30" providerId="ADAL" clId="{6C9EE76C-E4AD-4A89-AA55-3D4A356543DC}" dt="2024-03-06T09:11:27.178" v="1382" actId="478"/>
          <ac:spMkLst>
            <pc:docMk/>
            <pc:sldMk cId="0" sldId="257"/>
            <ac:spMk id="232" creationId="{00000000-0000-0000-0000-000000000000}"/>
          </ac:spMkLst>
        </pc:spChg>
        <pc:spChg chg="del">
          <ac:chgData name="Noam Vaknin" userId="96dc443f-635c-4944-adeb-cca55e78cb30" providerId="ADAL" clId="{6C9EE76C-E4AD-4A89-AA55-3D4A356543DC}" dt="2024-03-06T09:11:25.280" v="1381" actId="478"/>
          <ac:spMkLst>
            <pc:docMk/>
            <pc:sldMk cId="0" sldId="257"/>
            <ac:spMk id="233" creationId="{00000000-0000-0000-0000-000000000000}"/>
          </ac:spMkLst>
        </pc:spChg>
        <pc:graphicFrameChg chg="del">
          <ac:chgData name="Noam Vaknin" userId="96dc443f-635c-4944-adeb-cca55e78cb30" providerId="ADAL" clId="{6C9EE76C-E4AD-4A89-AA55-3D4A356543DC}" dt="2024-03-06T09:11:23.499" v="1380" actId="478"/>
          <ac:graphicFrameMkLst>
            <pc:docMk/>
            <pc:sldMk cId="0" sldId="257"/>
            <ac:graphicFrameMk id="231" creationId="{00000000-0000-0000-0000-000000000000}"/>
          </ac:graphicFrameMkLst>
        </pc:graphicFrameChg>
        <pc:picChg chg="add mod">
          <ac:chgData name="Noam Vaknin" userId="96dc443f-635c-4944-adeb-cca55e78cb30" providerId="ADAL" clId="{6C9EE76C-E4AD-4A89-AA55-3D4A356543DC}" dt="2024-03-06T13:26:43.072" v="3035" actId="1076"/>
          <ac:picMkLst>
            <pc:docMk/>
            <pc:sldMk cId="0" sldId="257"/>
            <ac:picMk id="6" creationId="{D19F4406-ABAC-4761-92B8-8E31ADB8BCF6}"/>
          </ac:picMkLst>
        </pc:picChg>
        <pc:picChg chg="add mod modCrop">
          <ac:chgData name="Noam Vaknin" userId="96dc443f-635c-4944-adeb-cca55e78cb30" providerId="ADAL" clId="{6C9EE76C-E4AD-4A89-AA55-3D4A356543DC}" dt="2024-03-06T13:27:38.541" v="3044" actId="1076"/>
          <ac:picMkLst>
            <pc:docMk/>
            <pc:sldMk cId="0" sldId="257"/>
            <ac:picMk id="8" creationId="{EFBBD8E1-5F09-29A4-D928-105AA06A3665}"/>
          </ac:picMkLst>
        </pc:picChg>
      </pc:sldChg>
      <pc:sldChg chg="del ord modNotes">
        <pc:chgData name="Noam Vaknin" userId="96dc443f-635c-4944-adeb-cca55e78cb30" providerId="ADAL" clId="{6C9EE76C-E4AD-4A89-AA55-3D4A356543DC}" dt="2024-03-06T14:38:35.001" v="3433" actId="47"/>
        <pc:sldMkLst>
          <pc:docMk/>
          <pc:sldMk cId="0" sldId="258"/>
        </pc:sldMkLst>
      </pc:sldChg>
      <pc:sldChg chg="del ord modNotes">
        <pc:chgData name="Noam Vaknin" userId="96dc443f-635c-4944-adeb-cca55e78cb30" providerId="ADAL" clId="{6C9EE76C-E4AD-4A89-AA55-3D4A356543DC}" dt="2024-03-06T14:38:35.001" v="3433" actId="47"/>
        <pc:sldMkLst>
          <pc:docMk/>
          <pc:sldMk cId="0" sldId="259"/>
        </pc:sldMkLst>
      </pc:sldChg>
      <pc:sldChg chg="del ord modNotes">
        <pc:chgData name="Noam Vaknin" userId="96dc443f-635c-4944-adeb-cca55e78cb30" providerId="ADAL" clId="{6C9EE76C-E4AD-4A89-AA55-3D4A356543DC}" dt="2024-03-06T14:38:35.001" v="3433" actId="47"/>
        <pc:sldMkLst>
          <pc:docMk/>
          <pc:sldMk cId="0" sldId="260"/>
        </pc:sldMkLst>
      </pc:sldChg>
      <pc:sldChg chg="addSp modSp mod modClrScheme chgLayout modNotesTx">
        <pc:chgData name="Noam Vaknin" userId="96dc443f-635c-4944-adeb-cca55e78cb30" providerId="ADAL" clId="{6C9EE76C-E4AD-4A89-AA55-3D4A356543DC}" dt="2024-03-06T16:25:56.786" v="4010" actId="20577"/>
        <pc:sldMkLst>
          <pc:docMk/>
          <pc:sldMk cId="0" sldId="261"/>
        </pc:sldMkLst>
        <pc:spChg chg="add mod ord">
          <ac:chgData name="Noam Vaknin" userId="96dc443f-635c-4944-adeb-cca55e78cb30" providerId="ADAL" clId="{6C9EE76C-E4AD-4A89-AA55-3D4A356543DC}" dt="2024-03-06T14:26:24.303" v="3265" actId="167"/>
          <ac:spMkLst>
            <pc:docMk/>
            <pc:sldMk cId="0" sldId="261"/>
            <ac:spMk id="2" creationId="{AF91A239-2DD0-912E-DC89-6B770994B97D}"/>
          </ac:spMkLst>
        </pc:spChg>
        <pc:spChg chg="mod ord">
          <ac:chgData name="Noam Vaknin" userId="96dc443f-635c-4944-adeb-cca55e78cb30" providerId="ADAL" clId="{6C9EE76C-E4AD-4A89-AA55-3D4A356543DC}" dt="2024-03-06T14:54:19.464" v="3454" actId="14100"/>
          <ac:spMkLst>
            <pc:docMk/>
            <pc:sldMk cId="0" sldId="261"/>
            <ac:spMk id="412" creationId="{00000000-0000-0000-0000-000000000000}"/>
          </ac:spMkLst>
        </pc:spChg>
        <pc:spChg chg="mod ord">
          <ac:chgData name="Noam Vaknin" userId="96dc443f-635c-4944-adeb-cca55e78cb30" providerId="ADAL" clId="{6C9EE76C-E4AD-4A89-AA55-3D4A356543DC}" dt="2024-03-06T14:26:29.941" v="3266" actId="14100"/>
          <ac:spMkLst>
            <pc:docMk/>
            <pc:sldMk cId="0" sldId="261"/>
            <ac:spMk id="413" creationId="{00000000-0000-0000-0000-000000000000}"/>
          </ac:spMkLst>
        </pc:spChg>
      </pc:sldChg>
      <pc:sldChg chg="del">
        <pc:chgData name="Noam Vaknin" userId="96dc443f-635c-4944-adeb-cca55e78cb30" providerId="ADAL" clId="{6C9EE76C-E4AD-4A89-AA55-3D4A356543DC}" dt="2024-03-06T14:38:35.001" v="3433" actId="47"/>
        <pc:sldMkLst>
          <pc:docMk/>
          <pc:sldMk cId="0" sldId="262"/>
        </pc:sldMkLst>
      </pc:sldChg>
      <pc:sldChg chg="del">
        <pc:chgData name="Noam Vaknin" userId="96dc443f-635c-4944-adeb-cca55e78cb30" providerId="ADAL" clId="{6C9EE76C-E4AD-4A89-AA55-3D4A356543DC}" dt="2024-03-06T14:38:35.001" v="3433" actId="47"/>
        <pc:sldMkLst>
          <pc:docMk/>
          <pc:sldMk cId="0" sldId="263"/>
        </pc:sldMkLst>
      </pc:sldChg>
      <pc:sldChg chg="del">
        <pc:chgData name="Noam Vaknin" userId="96dc443f-635c-4944-adeb-cca55e78cb30" providerId="ADAL" clId="{6C9EE76C-E4AD-4A89-AA55-3D4A356543DC}" dt="2024-03-06T14:38:35.001" v="3433" actId="47"/>
        <pc:sldMkLst>
          <pc:docMk/>
          <pc:sldMk cId="0" sldId="264"/>
        </pc:sldMkLst>
      </pc:sldChg>
      <pc:sldChg chg="modSp del mod">
        <pc:chgData name="Noam Vaknin" userId="96dc443f-635c-4944-adeb-cca55e78cb30" providerId="ADAL" clId="{6C9EE76C-E4AD-4A89-AA55-3D4A356543DC}" dt="2024-03-06T14:38:35.001" v="3433" actId="47"/>
        <pc:sldMkLst>
          <pc:docMk/>
          <pc:sldMk cId="0" sldId="265"/>
        </pc:sldMkLst>
        <pc:spChg chg="mod">
          <ac:chgData name="Noam Vaknin" userId="96dc443f-635c-4944-adeb-cca55e78cb30" providerId="ADAL" clId="{6C9EE76C-E4AD-4A89-AA55-3D4A356543DC}" dt="2024-03-06T14:17:45.008" v="3203" actId="14100"/>
          <ac:spMkLst>
            <pc:docMk/>
            <pc:sldMk cId="0" sldId="265"/>
            <ac:spMk id="572" creationId="{00000000-0000-0000-0000-000000000000}"/>
          </ac:spMkLst>
        </pc:spChg>
      </pc:sldChg>
      <pc:sldChg chg="del">
        <pc:chgData name="Noam Vaknin" userId="96dc443f-635c-4944-adeb-cca55e78cb30" providerId="ADAL" clId="{6C9EE76C-E4AD-4A89-AA55-3D4A356543DC}" dt="2024-03-06T14:38:35.001" v="3433" actId="47"/>
        <pc:sldMkLst>
          <pc:docMk/>
          <pc:sldMk cId="0" sldId="266"/>
        </pc:sldMkLst>
      </pc:sldChg>
      <pc:sldChg chg="del">
        <pc:chgData name="Noam Vaknin" userId="96dc443f-635c-4944-adeb-cca55e78cb30" providerId="ADAL" clId="{6C9EE76C-E4AD-4A89-AA55-3D4A356543DC}" dt="2024-03-06T14:38:35.001" v="3433" actId="47"/>
        <pc:sldMkLst>
          <pc:docMk/>
          <pc:sldMk cId="0" sldId="267"/>
        </pc:sldMkLst>
      </pc:sldChg>
      <pc:sldChg chg="modSp del mod">
        <pc:chgData name="Noam Vaknin" userId="96dc443f-635c-4944-adeb-cca55e78cb30" providerId="ADAL" clId="{6C9EE76C-E4AD-4A89-AA55-3D4A356543DC}" dt="2024-03-06T14:38:35.001" v="3433" actId="47"/>
        <pc:sldMkLst>
          <pc:docMk/>
          <pc:sldMk cId="0" sldId="268"/>
        </pc:sldMkLst>
        <pc:spChg chg="mod">
          <ac:chgData name="Noam Vaknin" userId="96dc443f-635c-4944-adeb-cca55e78cb30" providerId="ADAL" clId="{6C9EE76C-E4AD-4A89-AA55-3D4A356543DC}" dt="2024-03-06T14:25:38.375" v="3261" actId="1076"/>
          <ac:spMkLst>
            <pc:docMk/>
            <pc:sldMk cId="0" sldId="268"/>
            <ac:spMk id="795" creationId="{00000000-0000-0000-0000-000000000000}"/>
          </ac:spMkLst>
        </pc:spChg>
      </pc:sldChg>
      <pc:sldChg chg="del">
        <pc:chgData name="Noam Vaknin" userId="96dc443f-635c-4944-adeb-cca55e78cb30" providerId="ADAL" clId="{6C9EE76C-E4AD-4A89-AA55-3D4A356543DC}" dt="2024-03-06T14:38:35.001" v="3433" actId="47"/>
        <pc:sldMkLst>
          <pc:docMk/>
          <pc:sldMk cId="0" sldId="269"/>
        </pc:sldMkLst>
      </pc:sldChg>
      <pc:sldChg chg="del">
        <pc:chgData name="Noam Vaknin" userId="96dc443f-635c-4944-adeb-cca55e78cb30" providerId="ADAL" clId="{6C9EE76C-E4AD-4A89-AA55-3D4A356543DC}" dt="2024-03-06T14:38:35.001" v="3433" actId="47"/>
        <pc:sldMkLst>
          <pc:docMk/>
          <pc:sldMk cId="0" sldId="270"/>
        </pc:sldMkLst>
      </pc:sldChg>
      <pc:sldChg chg="del">
        <pc:chgData name="Noam Vaknin" userId="96dc443f-635c-4944-adeb-cca55e78cb30" providerId="ADAL" clId="{6C9EE76C-E4AD-4A89-AA55-3D4A356543DC}" dt="2024-03-06T14:38:35.001" v="3433" actId="47"/>
        <pc:sldMkLst>
          <pc:docMk/>
          <pc:sldMk cId="0" sldId="271"/>
        </pc:sldMkLst>
      </pc:sldChg>
      <pc:sldChg chg="del">
        <pc:chgData name="Noam Vaknin" userId="96dc443f-635c-4944-adeb-cca55e78cb30" providerId="ADAL" clId="{6C9EE76C-E4AD-4A89-AA55-3D4A356543DC}" dt="2024-03-06T14:38:35.001" v="3433" actId="47"/>
        <pc:sldMkLst>
          <pc:docMk/>
          <pc:sldMk cId="0" sldId="272"/>
        </pc:sldMkLst>
      </pc:sldChg>
      <pc:sldChg chg="del">
        <pc:chgData name="Noam Vaknin" userId="96dc443f-635c-4944-adeb-cca55e78cb30" providerId="ADAL" clId="{6C9EE76C-E4AD-4A89-AA55-3D4A356543DC}" dt="2024-03-06T14:38:35.001" v="3433" actId="47"/>
        <pc:sldMkLst>
          <pc:docMk/>
          <pc:sldMk cId="0" sldId="273"/>
        </pc:sldMkLst>
      </pc:sldChg>
      <pc:sldChg chg="del">
        <pc:chgData name="Noam Vaknin" userId="96dc443f-635c-4944-adeb-cca55e78cb30" providerId="ADAL" clId="{6C9EE76C-E4AD-4A89-AA55-3D4A356543DC}" dt="2024-03-06T14:38:35.001" v="3433" actId="47"/>
        <pc:sldMkLst>
          <pc:docMk/>
          <pc:sldMk cId="0" sldId="274"/>
        </pc:sldMkLst>
      </pc:sldChg>
      <pc:sldChg chg="del">
        <pc:chgData name="Noam Vaknin" userId="96dc443f-635c-4944-adeb-cca55e78cb30" providerId="ADAL" clId="{6C9EE76C-E4AD-4A89-AA55-3D4A356543DC}" dt="2024-03-06T14:38:35.001" v="3433" actId="47"/>
        <pc:sldMkLst>
          <pc:docMk/>
          <pc:sldMk cId="0" sldId="275"/>
        </pc:sldMkLst>
      </pc:sldChg>
      <pc:sldChg chg="modSp del mod">
        <pc:chgData name="Noam Vaknin" userId="96dc443f-635c-4944-adeb-cca55e78cb30" providerId="ADAL" clId="{6C9EE76C-E4AD-4A89-AA55-3D4A356543DC}" dt="2024-03-06T14:38:35.001" v="3433" actId="47"/>
        <pc:sldMkLst>
          <pc:docMk/>
          <pc:sldMk cId="0" sldId="276"/>
        </pc:sldMkLst>
        <pc:spChg chg="mod">
          <ac:chgData name="Noam Vaknin" userId="96dc443f-635c-4944-adeb-cca55e78cb30" providerId="ADAL" clId="{6C9EE76C-E4AD-4A89-AA55-3D4A356543DC}" dt="2024-03-06T14:23:08.985" v="3239" actId="1076"/>
          <ac:spMkLst>
            <pc:docMk/>
            <pc:sldMk cId="0" sldId="276"/>
            <ac:spMk id="976" creationId="{00000000-0000-0000-0000-000000000000}"/>
          </ac:spMkLst>
        </pc:spChg>
      </pc:sldChg>
      <pc:sldChg chg="modSp del mod">
        <pc:chgData name="Noam Vaknin" userId="96dc443f-635c-4944-adeb-cca55e78cb30" providerId="ADAL" clId="{6C9EE76C-E4AD-4A89-AA55-3D4A356543DC}" dt="2024-03-06T14:38:35.001" v="3433" actId="47"/>
        <pc:sldMkLst>
          <pc:docMk/>
          <pc:sldMk cId="0" sldId="277"/>
        </pc:sldMkLst>
        <pc:spChg chg="mod">
          <ac:chgData name="Noam Vaknin" userId="96dc443f-635c-4944-adeb-cca55e78cb30" providerId="ADAL" clId="{6C9EE76C-E4AD-4A89-AA55-3D4A356543DC}" dt="2024-03-06T14:18:49.995" v="3204" actId="1076"/>
          <ac:spMkLst>
            <pc:docMk/>
            <pc:sldMk cId="0" sldId="277"/>
            <ac:spMk id="1062" creationId="{00000000-0000-0000-0000-000000000000}"/>
          </ac:spMkLst>
        </pc:spChg>
      </pc:sldChg>
      <pc:sldChg chg="del">
        <pc:chgData name="Noam Vaknin" userId="96dc443f-635c-4944-adeb-cca55e78cb30" providerId="ADAL" clId="{6C9EE76C-E4AD-4A89-AA55-3D4A356543DC}" dt="2024-03-06T14:38:35.001" v="3433" actId="47"/>
        <pc:sldMkLst>
          <pc:docMk/>
          <pc:sldMk cId="0" sldId="278"/>
        </pc:sldMkLst>
      </pc:sldChg>
      <pc:sldChg chg="del">
        <pc:chgData name="Noam Vaknin" userId="96dc443f-635c-4944-adeb-cca55e78cb30" providerId="ADAL" clId="{6C9EE76C-E4AD-4A89-AA55-3D4A356543DC}" dt="2024-03-06T14:38:35.001" v="3433" actId="47"/>
        <pc:sldMkLst>
          <pc:docMk/>
          <pc:sldMk cId="0" sldId="279"/>
        </pc:sldMkLst>
      </pc:sldChg>
      <pc:sldChg chg="del">
        <pc:chgData name="Noam Vaknin" userId="96dc443f-635c-4944-adeb-cca55e78cb30" providerId="ADAL" clId="{6C9EE76C-E4AD-4A89-AA55-3D4A356543DC}" dt="2024-03-06T14:38:35.001" v="3433" actId="47"/>
        <pc:sldMkLst>
          <pc:docMk/>
          <pc:sldMk cId="0" sldId="280"/>
        </pc:sldMkLst>
      </pc:sldChg>
      <pc:sldChg chg="modSp del mod">
        <pc:chgData name="Noam Vaknin" userId="96dc443f-635c-4944-adeb-cca55e78cb30" providerId="ADAL" clId="{6C9EE76C-E4AD-4A89-AA55-3D4A356543DC}" dt="2024-03-06T14:38:35.001" v="3433" actId="47"/>
        <pc:sldMkLst>
          <pc:docMk/>
          <pc:sldMk cId="0" sldId="281"/>
        </pc:sldMkLst>
        <pc:spChg chg="mod">
          <ac:chgData name="Noam Vaknin" userId="96dc443f-635c-4944-adeb-cca55e78cb30" providerId="ADAL" clId="{6C9EE76C-E4AD-4A89-AA55-3D4A356543DC}" dt="2024-03-06T14:22:53.811" v="3238" actId="1076"/>
          <ac:spMkLst>
            <pc:docMk/>
            <pc:sldMk cId="0" sldId="281"/>
            <ac:spMk id="1456" creationId="{00000000-0000-0000-0000-000000000000}"/>
          </ac:spMkLst>
        </pc:spChg>
      </pc:sldChg>
      <pc:sldChg chg="del">
        <pc:chgData name="Noam Vaknin" userId="96dc443f-635c-4944-adeb-cca55e78cb30" providerId="ADAL" clId="{6C9EE76C-E4AD-4A89-AA55-3D4A356543DC}" dt="2024-03-06T14:38:42.453" v="3434" actId="47"/>
        <pc:sldMkLst>
          <pc:docMk/>
          <pc:sldMk cId="0" sldId="282"/>
        </pc:sldMkLst>
      </pc:sldChg>
      <pc:sldChg chg="del">
        <pc:chgData name="Noam Vaknin" userId="96dc443f-635c-4944-adeb-cca55e78cb30" providerId="ADAL" clId="{6C9EE76C-E4AD-4A89-AA55-3D4A356543DC}" dt="2024-03-06T14:38:47.404" v="3435" actId="47"/>
        <pc:sldMkLst>
          <pc:docMk/>
          <pc:sldMk cId="0" sldId="283"/>
        </pc:sldMkLst>
      </pc:sldChg>
      <pc:sldChg chg="del">
        <pc:chgData name="Noam Vaknin" userId="96dc443f-635c-4944-adeb-cca55e78cb30" providerId="ADAL" clId="{6C9EE76C-E4AD-4A89-AA55-3D4A356543DC}" dt="2024-03-06T14:38:49.431" v="3436" actId="47"/>
        <pc:sldMkLst>
          <pc:docMk/>
          <pc:sldMk cId="0" sldId="284"/>
        </pc:sldMkLst>
      </pc:sldChg>
      <pc:sldChg chg="del">
        <pc:chgData name="Noam Vaknin" userId="96dc443f-635c-4944-adeb-cca55e78cb30" providerId="ADAL" clId="{6C9EE76C-E4AD-4A89-AA55-3D4A356543DC}" dt="2024-03-06T14:38:51.782" v="3437" actId="47"/>
        <pc:sldMkLst>
          <pc:docMk/>
          <pc:sldMk cId="0" sldId="285"/>
        </pc:sldMkLst>
      </pc:sldChg>
      <pc:sldChg chg="del">
        <pc:chgData name="Noam Vaknin" userId="96dc443f-635c-4944-adeb-cca55e78cb30" providerId="ADAL" clId="{6C9EE76C-E4AD-4A89-AA55-3D4A356543DC}" dt="2024-03-06T14:59:03.272" v="3477" actId="47"/>
        <pc:sldMkLst>
          <pc:docMk/>
          <pc:sldMk cId="0" sldId="286"/>
        </pc:sldMkLst>
      </pc:sldChg>
      <pc:sldChg chg="del">
        <pc:chgData name="Noam Vaknin" userId="96dc443f-635c-4944-adeb-cca55e78cb30" providerId="ADAL" clId="{6C9EE76C-E4AD-4A89-AA55-3D4A356543DC}" dt="2024-03-06T14:39:01.486" v="3438" actId="47"/>
        <pc:sldMkLst>
          <pc:docMk/>
          <pc:sldMk cId="0" sldId="287"/>
        </pc:sldMkLst>
      </pc:sldChg>
      <pc:sldChg chg="del">
        <pc:chgData name="Noam Vaknin" userId="96dc443f-635c-4944-adeb-cca55e78cb30" providerId="ADAL" clId="{6C9EE76C-E4AD-4A89-AA55-3D4A356543DC}" dt="2024-03-06T14:39:04.483" v="3439" actId="47"/>
        <pc:sldMkLst>
          <pc:docMk/>
          <pc:sldMk cId="0" sldId="288"/>
        </pc:sldMkLst>
      </pc:sldChg>
      <pc:sldChg chg="del">
        <pc:chgData name="Noam Vaknin" userId="96dc443f-635c-4944-adeb-cca55e78cb30" providerId="ADAL" clId="{6C9EE76C-E4AD-4A89-AA55-3D4A356543DC}" dt="2024-03-06T14:39:06.133" v="3440" actId="47"/>
        <pc:sldMkLst>
          <pc:docMk/>
          <pc:sldMk cId="0" sldId="289"/>
        </pc:sldMkLst>
      </pc:sldChg>
      <pc:sldChg chg="del">
        <pc:chgData name="Noam Vaknin" userId="96dc443f-635c-4944-adeb-cca55e78cb30" providerId="ADAL" clId="{6C9EE76C-E4AD-4A89-AA55-3D4A356543DC}" dt="2024-03-06T14:39:08.260" v="3441" actId="47"/>
        <pc:sldMkLst>
          <pc:docMk/>
          <pc:sldMk cId="0" sldId="290"/>
        </pc:sldMkLst>
      </pc:sldChg>
      <pc:sldChg chg="del">
        <pc:chgData name="Noam Vaknin" userId="96dc443f-635c-4944-adeb-cca55e78cb30" providerId="ADAL" clId="{6C9EE76C-E4AD-4A89-AA55-3D4A356543DC}" dt="2024-03-06T14:39:10.142" v="3442" actId="47"/>
        <pc:sldMkLst>
          <pc:docMk/>
          <pc:sldMk cId="0" sldId="291"/>
        </pc:sldMkLst>
      </pc:sldChg>
      <pc:sldChg chg="del">
        <pc:chgData name="Noam Vaknin" userId="96dc443f-635c-4944-adeb-cca55e78cb30" providerId="ADAL" clId="{6C9EE76C-E4AD-4A89-AA55-3D4A356543DC}" dt="2024-03-06T14:59:03.272" v="3477" actId="47"/>
        <pc:sldMkLst>
          <pc:docMk/>
          <pc:sldMk cId="0" sldId="292"/>
        </pc:sldMkLst>
      </pc:sldChg>
      <pc:sldChg chg="del">
        <pc:chgData name="Noam Vaknin" userId="96dc443f-635c-4944-adeb-cca55e78cb30" providerId="ADAL" clId="{6C9EE76C-E4AD-4A89-AA55-3D4A356543DC}" dt="2024-03-06T14:59:03.272" v="3477" actId="47"/>
        <pc:sldMkLst>
          <pc:docMk/>
          <pc:sldMk cId="0" sldId="293"/>
        </pc:sldMkLst>
      </pc:sldChg>
      <pc:sldChg chg="del">
        <pc:chgData name="Noam Vaknin" userId="96dc443f-635c-4944-adeb-cca55e78cb30" providerId="ADAL" clId="{6C9EE76C-E4AD-4A89-AA55-3D4A356543DC}" dt="2024-03-06T14:59:03.272" v="3477" actId="47"/>
        <pc:sldMkLst>
          <pc:docMk/>
          <pc:sldMk cId="0" sldId="294"/>
        </pc:sldMkLst>
      </pc:sldChg>
      <pc:sldChg chg="del">
        <pc:chgData name="Noam Vaknin" userId="96dc443f-635c-4944-adeb-cca55e78cb30" providerId="ADAL" clId="{6C9EE76C-E4AD-4A89-AA55-3D4A356543DC}" dt="2024-03-06T14:59:03.272" v="3477" actId="47"/>
        <pc:sldMkLst>
          <pc:docMk/>
          <pc:sldMk cId="0" sldId="295"/>
        </pc:sldMkLst>
      </pc:sldChg>
      <pc:sldChg chg="del">
        <pc:chgData name="Noam Vaknin" userId="96dc443f-635c-4944-adeb-cca55e78cb30" providerId="ADAL" clId="{6C9EE76C-E4AD-4A89-AA55-3D4A356543DC}" dt="2024-03-06T14:59:03.272" v="3477" actId="47"/>
        <pc:sldMkLst>
          <pc:docMk/>
          <pc:sldMk cId="0" sldId="296"/>
        </pc:sldMkLst>
      </pc:sldChg>
      <pc:sldChg chg="del">
        <pc:chgData name="Noam Vaknin" userId="96dc443f-635c-4944-adeb-cca55e78cb30" providerId="ADAL" clId="{6C9EE76C-E4AD-4A89-AA55-3D4A356543DC}" dt="2024-03-06T14:59:03.272" v="3477" actId="47"/>
        <pc:sldMkLst>
          <pc:docMk/>
          <pc:sldMk cId="0" sldId="297"/>
        </pc:sldMkLst>
      </pc:sldChg>
      <pc:sldChg chg="del">
        <pc:chgData name="Noam Vaknin" userId="96dc443f-635c-4944-adeb-cca55e78cb30" providerId="ADAL" clId="{6C9EE76C-E4AD-4A89-AA55-3D4A356543DC}" dt="2024-03-06T14:59:03.272" v="3477" actId="47"/>
        <pc:sldMkLst>
          <pc:docMk/>
          <pc:sldMk cId="0" sldId="298"/>
        </pc:sldMkLst>
      </pc:sldChg>
      <pc:sldChg chg="del">
        <pc:chgData name="Noam Vaknin" userId="96dc443f-635c-4944-adeb-cca55e78cb30" providerId="ADAL" clId="{6C9EE76C-E4AD-4A89-AA55-3D4A356543DC}" dt="2024-03-06T14:59:03.272" v="3477" actId="47"/>
        <pc:sldMkLst>
          <pc:docMk/>
          <pc:sldMk cId="0" sldId="299"/>
        </pc:sldMkLst>
      </pc:sldChg>
      <pc:sldChg chg="addSp modSp add mod ord modClrScheme chgLayout modNotesTx">
        <pc:chgData name="Noam Vaknin" userId="96dc443f-635c-4944-adeb-cca55e78cb30" providerId="ADAL" clId="{6C9EE76C-E4AD-4A89-AA55-3D4A356543DC}" dt="2024-03-06T15:19:41.513" v="3488" actId="20577"/>
        <pc:sldMkLst>
          <pc:docMk/>
          <pc:sldMk cId="3781715484" sldId="300"/>
        </pc:sldMkLst>
        <pc:spChg chg="add mod ord">
          <ac:chgData name="Noam Vaknin" userId="96dc443f-635c-4944-adeb-cca55e78cb30" providerId="ADAL" clId="{6C9EE76C-E4AD-4A89-AA55-3D4A356543DC}" dt="2024-03-06T14:28:00.775" v="3281" actId="167"/>
          <ac:spMkLst>
            <pc:docMk/>
            <pc:sldMk cId="3781715484" sldId="300"/>
            <ac:spMk id="2" creationId="{E2375343-79C1-6B22-C418-DD0D2045930C}"/>
          </ac:spMkLst>
        </pc:spChg>
        <pc:spChg chg="mod ord">
          <ac:chgData name="Noam Vaknin" userId="96dc443f-635c-4944-adeb-cca55e78cb30" providerId="ADAL" clId="{6C9EE76C-E4AD-4A89-AA55-3D4A356543DC}" dt="2024-03-06T14:28:43.257" v="3293" actId="1076"/>
          <ac:spMkLst>
            <pc:docMk/>
            <pc:sldMk cId="3781715484" sldId="300"/>
            <ac:spMk id="412" creationId="{375F79AE-9C1C-A16D-1D13-1B2BE39173C7}"/>
          </ac:spMkLst>
        </pc:spChg>
        <pc:spChg chg="mod ord">
          <ac:chgData name="Noam Vaknin" userId="96dc443f-635c-4944-adeb-cca55e78cb30" providerId="ADAL" clId="{6C9EE76C-E4AD-4A89-AA55-3D4A356543DC}" dt="2024-03-06T14:28:25.751" v="3290" actId="404"/>
          <ac:spMkLst>
            <pc:docMk/>
            <pc:sldMk cId="3781715484" sldId="300"/>
            <ac:spMk id="413" creationId="{3C86A582-5136-D996-857F-13AAE8EB8971}"/>
          </ac:spMkLst>
        </pc:spChg>
        <pc:picChg chg="add mod">
          <ac:chgData name="Noam Vaknin" userId="96dc443f-635c-4944-adeb-cca55e78cb30" providerId="ADAL" clId="{6C9EE76C-E4AD-4A89-AA55-3D4A356543DC}" dt="2024-03-06T14:28:45.045" v="3294" actId="1076"/>
          <ac:picMkLst>
            <pc:docMk/>
            <pc:sldMk cId="3781715484" sldId="300"/>
            <ac:picMk id="3" creationId="{2C4F1C6D-70B2-92DC-5D6C-DE7C2E47BA74}"/>
          </ac:picMkLst>
        </pc:picChg>
        <pc:picChg chg="add mod">
          <ac:chgData name="Noam Vaknin" userId="96dc443f-635c-4944-adeb-cca55e78cb30" providerId="ADAL" clId="{6C9EE76C-E4AD-4A89-AA55-3D4A356543DC}" dt="2024-03-06T14:28:46.727" v="3295" actId="1076"/>
          <ac:picMkLst>
            <pc:docMk/>
            <pc:sldMk cId="3781715484" sldId="300"/>
            <ac:picMk id="5" creationId="{39780132-29BB-ECBD-5975-77641C37FF03}"/>
          </ac:picMkLst>
        </pc:picChg>
      </pc:sldChg>
      <pc:sldChg chg="addSp modSp add mod modClrScheme chgLayout modNotesTx">
        <pc:chgData name="Noam Vaknin" userId="96dc443f-635c-4944-adeb-cca55e78cb30" providerId="ADAL" clId="{6C9EE76C-E4AD-4A89-AA55-3D4A356543DC}" dt="2024-03-06T15:47:44.550" v="3743" actId="20577"/>
        <pc:sldMkLst>
          <pc:docMk/>
          <pc:sldMk cId="240115890" sldId="301"/>
        </pc:sldMkLst>
        <pc:spChg chg="add mod ord">
          <ac:chgData name="Noam Vaknin" userId="96dc443f-635c-4944-adeb-cca55e78cb30" providerId="ADAL" clId="{6C9EE76C-E4AD-4A89-AA55-3D4A356543DC}" dt="2024-03-06T14:26:48.529" v="3270" actId="167"/>
          <ac:spMkLst>
            <pc:docMk/>
            <pc:sldMk cId="240115890" sldId="301"/>
            <ac:spMk id="2" creationId="{966A6AD1-D6AC-CCED-1790-F46B6AA71A74}"/>
          </ac:spMkLst>
        </pc:spChg>
        <pc:spChg chg="mod ord">
          <ac:chgData name="Noam Vaknin" userId="96dc443f-635c-4944-adeb-cca55e78cb30" providerId="ADAL" clId="{6C9EE76C-E4AD-4A89-AA55-3D4A356543DC}" dt="2024-03-06T15:47:44.550" v="3743" actId="20577"/>
          <ac:spMkLst>
            <pc:docMk/>
            <pc:sldMk cId="240115890" sldId="301"/>
            <ac:spMk id="412" creationId="{A1402C65-91BA-551B-BFAB-EDBC6EEAA8E0}"/>
          </ac:spMkLst>
        </pc:spChg>
        <pc:spChg chg="mod ord">
          <ac:chgData name="Noam Vaknin" userId="96dc443f-635c-4944-adeb-cca55e78cb30" providerId="ADAL" clId="{6C9EE76C-E4AD-4A89-AA55-3D4A356543DC}" dt="2024-03-06T14:27:25.948" v="3274" actId="1076"/>
          <ac:spMkLst>
            <pc:docMk/>
            <pc:sldMk cId="240115890" sldId="301"/>
            <ac:spMk id="413" creationId="{B91C37B1-94D8-8C8C-F763-D2598E509DEF}"/>
          </ac:spMkLst>
        </pc:spChg>
        <pc:picChg chg="add mod">
          <ac:chgData name="Noam Vaknin" userId="96dc443f-635c-4944-adeb-cca55e78cb30" providerId="ADAL" clId="{6C9EE76C-E4AD-4A89-AA55-3D4A356543DC}" dt="2024-03-06T14:54:49.903" v="3455" actId="1076"/>
          <ac:picMkLst>
            <pc:docMk/>
            <pc:sldMk cId="240115890" sldId="301"/>
            <ac:picMk id="2050" creationId="{556A215F-CA9F-C350-ABBB-3D0168AFA5B5}"/>
          </ac:picMkLst>
        </pc:picChg>
        <pc:picChg chg="add mod">
          <ac:chgData name="Noam Vaknin" userId="96dc443f-635c-4944-adeb-cca55e78cb30" providerId="ADAL" clId="{6C9EE76C-E4AD-4A89-AA55-3D4A356543DC}" dt="2024-03-03T17:07:25.718" v="543" actId="1076"/>
          <ac:picMkLst>
            <pc:docMk/>
            <pc:sldMk cId="240115890" sldId="301"/>
            <ac:picMk id="2052" creationId="{98F042A9-4059-7FCD-688E-41DB9A77C444}"/>
          </ac:picMkLst>
        </pc:picChg>
      </pc:sldChg>
      <pc:sldChg chg="addSp modSp add mod ord modClrScheme chgLayout modNotesTx">
        <pc:chgData name="Noam Vaknin" userId="96dc443f-635c-4944-adeb-cca55e78cb30" providerId="ADAL" clId="{6C9EE76C-E4AD-4A89-AA55-3D4A356543DC}" dt="2024-03-06T16:18:49.927" v="3910" actId="962"/>
        <pc:sldMkLst>
          <pc:docMk/>
          <pc:sldMk cId="1114835030" sldId="302"/>
        </pc:sldMkLst>
        <pc:spChg chg="add mod ord">
          <ac:chgData name="Noam Vaknin" userId="96dc443f-635c-4944-adeb-cca55e78cb30" providerId="ADAL" clId="{6C9EE76C-E4AD-4A89-AA55-3D4A356543DC}" dt="2024-03-06T14:29:38.888" v="3311" actId="167"/>
          <ac:spMkLst>
            <pc:docMk/>
            <pc:sldMk cId="1114835030" sldId="302"/>
            <ac:spMk id="2" creationId="{FF668261-555E-7AA3-FA19-5EAF51CA3CF5}"/>
          </ac:spMkLst>
        </pc:spChg>
        <pc:spChg chg="mod ord">
          <ac:chgData name="Noam Vaknin" userId="96dc443f-635c-4944-adeb-cca55e78cb30" providerId="ADAL" clId="{6C9EE76C-E4AD-4A89-AA55-3D4A356543DC}" dt="2024-03-06T16:18:21.062" v="3904" actId="20577"/>
          <ac:spMkLst>
            <pc:docMk/>
            <pc:sldMk cId="1114835030" sldId="302"/>
            <ac:spMk id="412" creationId="{8879A620-21F1-68FE-F16F-FB650E2FC629}"/>
          </ac:spMkLst>
        </pc:spChg>
        <pc:spChg chg="mod ord">
          <ac:chgData name="Noam Vaknin" userId="96dc443f-635c-4944-adeb-cca55e78cb30" providerId="ADAL" clId="{6C9EE76C-E4AD-4A89-AA55-3D4A356543DC}" dt="2024-03-06T14:29:48.760" v="3312" actId="14100"/>
          <ac:spMkLst>
            <pc:docMk/>
            <pc:sldMk cId="1114835030" sldId="302"/>
            <ac:spMk id="413" creationId="{F749EAC9-2EA7-B1DB-E78D-E0EA86D9F46A}"/>
          </ac:spMkLst>
        </pc:spChg>
        <pc:picChg chg="add mod">
          <ac:chgData name="Noam Vaknin" userId="96dc443f-635c-4944-adeb-cca55e78cb30" providerId="ADAL" clId="{6C9EE76C-E4AD-4A89-AA55-3D4A356543DC}" dt="2024-03-06T16:18:49.927" v="3910" actId="962"/>
          <ac:picMkLst>
            <pc:docMk/>
            <pc:sldMk cId="1114835030" sldId="302"/>
            <ac:picMk id="3" creationId="{3DBA1E6B-5B8D-88DD-13EC-D30F4726E7F4}"/>
          </ac:picMkLst>
        </pc:picChg>
        <pc:picChg chg="add mod">
          <ac:chgData name="Noam Vaknin" userId="96dc443f-635c-4944-adeb-cca55e78cb30" providerId="ADAL" clId="{6C9EE76C-E4AD-4A89-AA55-3D4A356543DC}" dt="2024-03-06T16:18:49.926" v="3909" actId="27614"/>
          <ac:picMkLst>
            <pc:docMk/>
            <pc:sldMk cId="1114835030" sldId="302"/>
            <ac:picMk id="5" creationId="{3161BB53-D500-267F-BC90-40896D7CC215}"/>
          </ac:picMkLst>
        </pc:picChg>
      </pc:sldChg>
      <pc:sldChg chg="addSp delSp modSp add mod modNotesTx">
        <pc:chgData name="Noam Vaknin" userId="96dc443f-635c-4944-adeb-cca55e78cb30" providerId="ADAL" clId="{6C9EE76C-E4AD-4A89-AA55-3D4A356543DC}" dt="2024-03-06T16:26:13.866" v="4014" actId="121"/>
        <pc:sldMkLst>
          <pc:docMk/>
          <pc:sldMk cId="3699198244" sldId="303"/>
        </pc:sldMkLst>
        <pc:spChg chg="mod">
          <ac:chgData name="Noam Vaknin" userId="96dc443f-635c-4944-adeb-cca55e78cb30" providerId="ADAL" clId="{6C9EE76C-E4AD-4A89-AA55-3D4A356543DC}" dt="2024-03-06T13:56:01.084" v="3170" actId="20577"/>
          <ac:spMkLst>
            <pc:docMk/>
            <pc:sldMk cId="3699198244" sldId="303"/>
            <ac:spMk id="412" creationId="{BB496BE2-E6C3-5549-F080-C8958F162CBD}"/>
          </ac:spMkLst>
        </pc:spChg>
        <pc:spChg chg="mod">
          <ac:chgData name="Noam Vaknin" userId="96dc443f-635c-4944-adeb-cca55e78cb30" providerId="ADAL" clId="{6C9EE76C-E4AD-4A89-AA55-3D4A356543DC}" dt="2024-03-06T14:30:01.028" v="3314" actId="1076"/>
          <ac:spMkLst>
            <pc:docMk/>
            <pc:sldMk cId="3699198244" sldId="303"/>
            <ac:spMk id="413" creationId="{D1637016-93AF-7EA8-54DB-637AE66378BF}"/>
          </ac:spMkLst>
        </pc:spChg>
        <pc:picChg chg="del">
          <ac:chgData name="Noam Vaknin" userId="96dc443f-635c-4944-adeb-cca55e78cb30" providerId="ADAL" clId="{6C9EE76C-E4AD-4A89-AA55-3D4A356543DC}" dt="2024-03-03T17:03:25.935" v="523" actId="478"/>
          <ac:picMkLst>
            <pc:docMk/>
            <pc:sldMk cId="3699198244" sldId="303"/>
            <ac:picMk id="3" creationId="{90B6CA31-5FAE-74D6-38E1-A59138DD7759}"/>
          </ac:picMkLst>
        </pc:picChg>
        <pc:picChg chg="add mod">
          <ac:chgData name="Noam Vaknin" userId="96dc443f-635c-4944-adeb-cca55e78cb30" providerId="ADAL" clId="{6C9EE76C-E4AD-4A89-AA55-3D4A356543DC}" dt="2024-03-06T13:55:53.296" v="3168" actId="1076"/>
          <ac:picMkLst>
            <pc:docMk/>
            <pc:sldMk cId="3699198244" sldId="303"/>
            <ac:picMk id="1026" creationId="{CB412C5C-ED34-FA85-ABE0-7CC3A9325196}"/>
          </ac:picMkLst>
        </pc:picChg>
        <pc:picChg chg="add mod">
          <ac:chgData name="Noam Vaknin" userId="96dc443f-635c-4944-adeb-cca55e78cb30" providerId="ADAL" clId="{6C9EE76C-E4AD-4A89-AA55-3D4A356543DC}" dt="2024-03-06T13:55:51.211" v="3167" actId="1076"/>
          <ac:picMkLst>
            <pc:docMk/>
            <pc:sldMk cId="3699198244" sldId="303"/>
            <ac:picMk id="1028" creationId="{F6F40E77-84F7-C9C3-4B07-74C1595B11CE}"/>
          </ac:picMkLst>
        </pc:picChg>
      </pc:sldChg>
      <pc:sldChg chg="addSp delSp modSp add mod ord modClrScheme chgLayout modNotesTx">
        <pc:chgData name="Noam Vaknin" userId="96dc443f-635c-4944-adeb-cca55e78cb30" providerId="ADAL" clId="{6C9EE76C-E4AD-4A89-AA55-3D4A356543DC}" dt="2024-03-06T15:20:17.962" v="3501" actId="20577"/>
        <pc:sldMkLst>
          <pc:docMk/>
          <pc:sldMk cId="1117726612" sldId="304"/>
        </pc:sldMkLst>
        <pc:spChg chg="add mod ord">
          <ac:chgData name="Noam Vaknin" userId="96dc443f-635c-4944-adeb-cca55e78cb30" providerId="ADAL" clId="{6C9EE76C-E4AD-4A89-AA55-3D4A356543DC}" dt="2024-03-06T14:30:52.913" v="3322" actId="167"/>
          <ac:spMkLst>
            <pc:docMk/>
            <pc:sldMk cId="1117726612" sldId="304"/>
            <ac:spMk id="2" creationId="{307108F0-21F9-B7E5-6994-66AE115A10B2}"/>
          </ac:spMkLst>
        </pc:spChg>
        <pc:spChg chg="mod ord">
          <ac:chgData name="Noam Vaknin" userId="96dc443f-635c-4944-adeb-cca55e78cb30" providerId="ADAL" clId="{6C9EE76C-E4AD-4A89-AA55-3D4A356543DC}" dt="2024-03-06T14:30:44.143" v="3318" actId="14100"/>
          <ac:spMkLst>
            <pc:docMk/>
            <pc:sldMk cId="1117726612" sldId="304"/>
            <ac:spMk id="412" creationId="{F4285C92-547C-5F57-A46A-17D8326E1ED8}"/>
          </ac:spMkLst>
        </pc:spChg>
        <pc:spChg chg="mod ord">
          <ac:chgData name="Noam Vaknin" userId="96dc443f-635c-4944-adeb-cca55e78cb30" providerId="ADAL" clId="{6C9EE76C-E4AD-4A89-AA55-3D4A356543DC}" dt="2024-03-06T14:30:35.693" v="3316" actId="1076"/>
          <ac:spMkLst>
            <pc:docMk/>
            <pc:sldMk cId="1117726612" sldId="304"/>
            <ac:spMk id="413" creationId="{9F279BEC-5578-BA4F-0C12-7848B18E79FD}"/>
          </ac:spMkLst>
        </pc:spChg>
        <pc:picChg chg="del">
          <ac:chgData name="Noam Vaknin" userId="96dc443f-635c-4944-adeb-cca55e78cb30" providerId="ADAL" clId="{6C9EE76C-E4AD-4A89-AA55-3D4A356543DC}" dt="2024-03-03T17:15:41.043" v="748" actId="478"/>
          <ac:picMkLst>
            <pc:docMk/>
            <pc:sldMk cId="1117726612" sldId="304"/>
            <ac:picMk id="3" creationId="{BFA6CBB8-8A00-462D-D5B8-7D5A951F418D}"/>
          </ac:picMkLst>
        </pc:picChg>
        <pc:picChg chg="add mod">
          <ac:chgData name="Noam Vaknin" userId="96dc443f-635c-4944-adeb-cca55e78cb30" providerId="ADAL" clId="{6C9EE76C-E4AD-4A89-AA55-3D4A356543DC}" dt="2024-03-06T14:55:05.695" v="3456" actId="1076"/>
          <ac:picMkLst>
            <pc:docMk/>
            <pc:sldMk cId="1117726612" sldId="304"/>
            <ac:picMk id="4098" creationId="{3B4167A6-6BED-3D76-1020-F1E5C4527EA8}"/>
          </ac:picMkLst>
        </pc:picChg>
      </pc:sldChg>
      <pc:sldChg chg="addSp delSp modSp add mod modClrScheme chgLayout modNotesTx">
        <pc:chgData name="Noam Vaknin" userId="96dc443f-635c-4944-adeb-cca55e78cb30" providerId="ADAL" clId="{6C9EE76C-E4AD-4A89-AA55-3D4A356543DC}" dt="2024-03-06T16:27:59.513" v="4202" actId="20577"/>
        <pc:sldMkLst>
          <pc:docMk/>
          <pc:sldMk cId="3738106858" sldId="305"/>
        </pc:sldMkLst>
        <pc:spChg chg="add mod">
          <ac:chgData name="Noam Vaknin" userId="96dc443f-635c-4944-adeb-cca55e78cb30" providerId="ADAL" clId="{6C9EE76C-E4AD-4A89-AA55-3D4A356543DC}" dt="2024-03-03T17:29:05.605" v="796"/>
          <ac:spMkLst>
            <pc:docMk/>
            <pc:sldMk cId="3738106858" sldId="305"/>
            <ac:spMk id="2" creationId="{98CD7A2C-5023-BD74-841C-3288E4CEDD46}"/>
          </ac:spMkLst>
        </pc:spChg>
        <pc:spChg chg="add mod ord">
          <ac:chgData name="Noam Vaknin" userId="96dc443f-635c-4944-adeb-cca55e78cb30" providerId="ADAL" clId="{6C9EE76C-E4AD-4A89-AA55-3D4A356543DC}" dt="2024-03-06T14:31:21.759" v="3329" actId="167"/>
          <ac:spMkLst>
            <pc:docMk/>
            <pc:sldMk cId="3738106858" sldId="305"/>
            <ac:spMk id="2" creationId="{DFAA782A-778B-D790-A4BC-7D4CF5288D58}"/>
          </ac:spMkLst>
        </pc:spChg>
        <pc:spChg chg="mod ord">
          <ac:chgData name="Noam Vaknin" userId="96dc443f-635c-4944-adeb-cca55e78cb30" providerId="ADAL" clId="{6C9EE76C-E4AD-4A89-AA55-3D4A356543DC}" dt="2024-03-06T14:31:05.693" v="3323" actId="700"/>
          <ac:spMkLst>
            <pc:docMk/>
            <pc:sldMk cId="3738106858" sldId="305"/>
            <ac:spMk id="412" creationId="{C88D4986-152B-98A2-963F-8E05D338A3A4}"/>
          </ac:spMkLst>
        </pc:spChg>
        <pc:spChg chg="mod ord">
          <ac:chgData name="Noam Vaknin" userId="96dc443f-635c-4944-adeb-cca55e78cb30" providerId="ADAL" clId="{6C9EE76C-E4AD-4A89-AA55-3D4A356543DC}" dt="2024-03-06T14:31:10.947" v="3324" actId="1076"/>
          <ac:spMkLst>
            <pc:docMk/>
            <pc:sldMk cId="3738106858" sldId="305"/>
            <ac:spMk id="413" creationId="{60E90B60-6538-E80F-28DF-4D3B3FA43DD4}"/>
          </ac:spMkLst>
        </pc:spChg>
        <pc:picChg chg="add mod">
          <ac:chgData name="Noam Vaknin" userId="96dc443f-635c-4944-adeb-cca55e78cb30" providerId="ADAL" clId="{6C9EE76C-E4AD-4A89-AA55-3D4A356543DC}" dt="2024-03-06T14:31:28.218" v="3330" actId="1076"/>
          <ac:picMkLst>
            <pc:docMk/>
            <pc:sldMk cId="3738106858" sldId="305"/>
            <ac:picMk id="4" creationId="{815E53D9-F99B-5E6C-A01D-83F9ECDA7F6A}"/>
          </ac:picMkLst>
        </pc:picChg>
        <pc:picChg chg="del">
          <ac:chgData name="Noam Vaknin" userId="96dc443f-635c-4944-adeb-cca55e78cb30" providerId="ADAL" clId="{6C9EE76C-E4AD-4A89-AA55-3D4A356543DC}" dt="2024-03-03T17:40:05.196" v="871" actId="478"/>
          <ac:picMkLst>
            <pc:docMk/>
            <pc:sldMk cId="3738106858" sldId="305"/>
            <ac:picMk id="4098" creationId="{F4C13925-E97E-2524-3058-F9262384596D}"/>
          </ac:picMkLst>
        </pc:picChg>
      </pc:sldChg>
      <pc:sldChg chg="addSp delSp modSp add mod modClrScheme chgLayout modNotesTx">
        <pc:chgData name="Noam Vaknin" userId="96dc443f-635c-4944-adeb-cca55e78cb30" providerId="ADAL" clId="{6C9EE76C-E4AD-4A89-AA55-3D4A356543DC}" dt="2024-03-06T16:30:37.088" v="4387" actId="20577"/>
        <pc:sldMkLst>
          <pc:docMk/>
          <pc:sldMk cId="2754245165" sldId="306"/>
        </pc:sldMkLst>
        <pc:spChg chg="add mod ord">
          <ac:chgData name="Noam Vaknin" userId="96dc443f-635c-4944-adeb-cca55e78cb30" providerId="ADAL" clId="{6C9EE76C-E4AD-4A89-AA55-3D4A356543DC}" dt="2024-03-06T14:32:27.699" v="3346" actId="167"/>
          <ac:spMkLst>
            <pc:docMk/>
            <pc:sldMk cId="2754245165" sldId="306"/>
            <ac:spMk id="2" creationId="{F0454195-D2B8-4936-53E5-373DD36CF435}"/>
          </ac:spMkLst>
        </pc:spChg>
        <pc:spChg chg="mod ord">
          <ac:chgData name="Noam Vaknin" userId="96dc443f-635c-4944-adeb-cca55e78cb30" providerId="ADAL" clId="{6C9EE76C-E4AD-4A89-AA55-3D4A356543DC}" dt="2024-03-06T14:32:16.637" v="3342" actId="1076"/>
          <ac:spMkLst>
            <pc:docMk/>
            <pc:sldMk cId="2754245165" sldId="306"/>
            <ac:spMk id="412" creationId="{36F4D73F-5EAD-50A6-F5CC-F37F3F52155F}"/>
          </ac:spMkLst>
        </pc:spChg>
        <pc:spChg chg="mod ord">
          <ac:chgData name="Noam Vaknin" userId="96dc443f-635c-4944-adeb-cca55e78cb30" providerId="ADAL" clId="{6C9EE76C-E4AD-4A89-AA55-3D4A356543DC}" dt="2024-03-06T14:32:07.038" v="3339" actId="14100"/>
          <ac:spMkLst>
            <pc:docMk/>
            <pc:sldMk cId="2754245165" sldId="306"/>
            <ac:spMk id="413" creationId="{A662C961-7BC6-641B-CAA7-CBA343837875}"/>
          </ac:spMkLst>
        </pc:spChg>
        <pc:picChg chg="del">
          <ac:chgData name="Noam Vaknin" userId="96dc443f-635c-4944-adeb-cca55e78cb30" providerId="ADAL" clId="{6C9EE76C-E4AD-4A89-AA55-3D4A356543DC}" dt="2024-03-03T17:41:57.093" v="880" actId="478"/>
          <ac:picMkLst>
            <pc:docMk/>
            <pc:sldMk cId="2754245165" sldId="306"/>
            <ac:picMk id="4" creationId="{62EF4D35-B3FF-CBF8-5183-188577875B7A}"/>
          </ac:picMkLst>
        </pc:picChg>
      </pc:sldChg>
      <pc:sldChg chg="addSp delSp modSp add mod modClrScheme chgLayout modNotesTx">
        <pc:chgData name="Noam Vaknin" userId="96dc443f-635c-4944-adeb-cca55e78cb30" providerId="ADAL" clId="{6C9EE76C-E4AD-4A89-AA55-3D4A356543DC}" dt="2024-03-06T15:20:37.689" v="3514" actId="20577"/>
        <pc:sldMkLst>
          <pc:docMk/>
          <pc:sldMk cId="78782204" sldId="307"/>
        </pc:sldMkLst>
        <pc:spChg chg="add del mod ord">
          <ac:chgData name="Noam Vaknin" userId="96dc443f-635c-4944-adeb-cca55e78cb30" providerId="ADAL" clId="{6C9EE76C-E4AD-4A89-AA55-3D4A356543DC}" dt="2024-03-06T14:56:04.376" v="3464" actId="700"/>
          <ac:spMkLst>
            <pc:docMk/>
            <pc:sldMk cId="78782204" sldId="307"/>
            <ac:spMk id="2" creationId="{942C4D1D-F8B9-4B71-2719-2643A3DC556C}"/>
          </ac:spMkLst>
        </pc:spChg>
        <pc:spChg chg="add mod ord">
          <ac:chgData name="Noam Vaknin" userId="96dc443f-635c-4944-adeb-cca55e78cb30" providerId="ADAL" clId="{6C9EE76C-E4AD-4A89-AA55-3D4A356543DC}" dt="2024-03-06T14:56:26.749" v="3470" actId="1076"/>
          <ac:spMkLst>
            <pc:docMk/>
            <pc:sldMk cId="78782204" sldId="307"/>
            <ac:spMk id="4" creationId="{5C68DDC8-6208-398D-BAC1-C39203FA6D53}"/>
          </ac:spMkLst>
        </pc:spChg>
        <pc:spChg chg="add del mod">
          <ac:chgData name="Noam Vaknin" userId="96dc443f-635c-4944-adeb-cca55e78cb30" providerId="ADAL" clId="{6C9EE76C-E4AD-4A89-AA55-3D4A356543DC}" dt="2024-03-03T18:04:20.400" v="989" actId="478"/>
          <ac:spMkLst>
            <pc:docMk/>
            <pc:sldMk cId="78782204" sldId="307"/>
            <ac:spMk id="7" creationId="{925E6F0F-12E6-A19C-6C51-E2F1BD34649A}"/>
          </ac:spMkLst>
        </pc:spChg>
        <pc:spChg chg="del mod">
          <ac:chgData name="Noam Vaknin" userId="96dc443f-635c-4944-adeb-cca55e78cb30" providerId="ADAL" clId="{6C9EE76C-E4AD-4A89-AA55-3D4A356543DC}" dt="2024-03-03T18:03:58.329" v="988" actId="478"/>
          <ac:spMkLst>
            <pc:docMk/>
            <pc:sldMk cId="78782204" sldId="307"/>
            <ac:spMk id="412" creationId="{144EA90B-5224-958F-796B-9B11D5037279}"/>
          </ac:spMkLst>
        </pc:spChg>
        <pc:spChg chg="mod ord">
          <ac:chgData name="Noam Vaknin" userId="96dc443f-635c-4944-adeb-cca55e78cb30" providerId="ADAL" clId="{6C9EE76C-E4AD-4A89-AA55-3D4A356543DC}" dt="2024-03-06T14:56:23.226" v="3469" actId="1076"/>
          <ac:spMkLst>
            <pc:docMk/>
            <pc:sldMk cId="78782204" sldId="307"/>
            <ac:spMk id="413" creationId="{052437D4-7D32-49AB-4EE4-1D68A85BA284}"/>
          </ac:spMkLst>
        </pc:spChg>
        <pc:picChg chg="add del mod">
          <ac:chgData name="Noam Vaknin" userId="96dc443f-635c-4944-adeb-cca55e78cb30" providerId="ADAL" clId="{6C9EE76C-E4AD-4A89-AA55-3D4A356543DC}" dt="2024-03-06T14:46:45.194" v="3449" actId="478"/>
          <ac:picMkLst>
            <pc:docMk/>
            <pc:sldMk cId="78782204" sldId="307"/>
            <ac:picMk id="3" creationId="{BADB3029-DDB3-8FF5-7FCD-94E4308C24C0}"/>
          </ac:picMkLst>
        </pc:picChg>
        <pc:picChg chg="add mod">
          <ac:chgData name="Noam Vaknin" userId="96dc443f-635c-4944-adeb-cca55e78cb30" providerId="ADAL" clId="{6C9EE76C-E4AD-4A89-AA55-3D4A356543DC}" dt="2024-03-03T18:03:03.561" v="986" actId="1076"/>
          <ac:picMkLst>
            <pc:docMk/>
            <pc:sldMk cId="78782204" sldId="307"/>
            <ac:picMk id="5" creationId="{B142A3A6-DB6C-FADE-5049-18F5644C4BE4}"/>
          </ac:picMkLst>
        </pc:picChg>
        <pc:picChg chg="add mod">
          <ac:chgData name="Noam Vaknin" userId="96dc443f-635c-4944-adeb-cca55e78cb30" providerId="ADAL" clId="{6C9EE76C-E4AD-4A89-AA55-3D4A356543DC}" dt="2024-03-06T14:56:00.161" v="3463" actId="1076"/>
          <ac:picMkLst>
            <pc:docMk/>
            <pc:sldMk cId="78782204" sldId="307"/>
            <ac:picMk id="6" creationId="{2C6EB4DF-D3E5-4D6C-6226-07CCF74B4242}"/>
          </ac:picMkLst>
        </pc:picChg>
      </pc:sldChg>
      <pc:sldChg chg="addSp delSp modSp add mod ord modClrScheme chgLayout modNotesTx">
        <pc:chgData name="Noam Vaknin" userId="96dc443f-635c-4944-adeb-cca55e78cb30" providerId="ADAL" clId="{6C9EE76C-E4AD-4A89-AA55-3D4A356543DC}" dt="2024-03-06T15:38:58.678" v="3587" actId="20577"/>
        <pc:sldMkLst>
          <pc:docMk/>
          <pc:sldMk cId="3555523884" sldId="308"/>
        </pc:sldMkLst>
        <pc:spChg chg="add mod ord">
          <ac:chgData name="Noam Vaknin" userId="96dc443f-635c-4944-adeb-cca55e78cb30" providerId="ADAL" clId="{6C9EE76C-E4AD-4A89-AA55-3D4A356543DC}" dt="2024-03-06T14:36:51.359" v="3405" actId="167"/>
          <ac:spMkLst>
            <pc:docMk/>
            <pc:sldMk cId="3555523884" sldId="308"/>
            <ac:spMk id="2" creationId="{8D324E7B-4702-F0EA-2529-3C8B91345E2A}"/>
          </ac:spMkLst>
        </pc:spChg>
        <pc:spChg chg="mod ord">
          <ac:chgData name="Noam Vaknin" userId="96dc443f-635c-4944-adeb-cca55e78cb30" providerId="ADAL" clId="{6C9EE76C-E4AD-4A89-AA55-3D4A356543DC}" dt="2024-03-06T14:36:37.012" v="3399" actId="1076"/>
          <ac:spMkLst>
            <pc:docMk/>
            <pc:sldMk cId="3555523884" sldId="308"/>
            <ac:spMk id="412" creationId="{894A5D56-2C67-E45B-314C-CB4CD03CCD5A}"/>
          </ac:spMkLst>
        </pc:spChg>
        <pc:spChg chg="mod ord">
          <ac:chgData name="Noam Vaknin" userId="96dc443f-635c-4944-adeb-cca55e78cb30" providerId="ADAL" clId="{6C9EE76C-E4AD-4A89-AA55-3D4A356543DC}" dt="2024-03-06T14:36:03.431" v="3390" actId="1076"/>
          <ac:spMkLst>
            <pc:docMk/>
            <pc:sldMk cId="3555523884" sldId="308"/>
            <ac:spMk id="413" creationId="{C4EA87DC-D5B6-5BFA-268F-0C5A8958A149}"/>
          </ac:spMkLst>
        </pc:spChg>
        <pc:picChg chg="add del mod">
          <ac:chgData name="Noam Vaknin" userId="96dc443f-635c-4944-adeb-cca55e78cb30" providerId="ADAL" clId="{6C9EE76C-E4AD-4A89-AA55-3D4A356543DC}" dt="2024-03-03T18:18:42.772" v="1341" actId="21"/>
          <ac:picMkLst>
            <pc:docMk/>
            <pc:sldMk cId="3555523884" sldId="308"/>
            <ac:picMk id="2" creationId="{AC5B12EA-4FC4-91A5-B4A2-EAB83C311E99}"/>
          </ac:picMkLst>
        </pc:picChg>
        <pc:picChg chg="add mod">
          <ac:chgData name="Noam Vaknin" userId="96dc443f-635c-4944-adeb-cca55e78cb30" providerId="ADAL" clId="{6C9EE76C-E4AD-4A89-AA55-3D4A356543DC}" dt="2024-03-06T14:36:31.643" v="3398" actId="1076"/>
          <ac:picMkLst>
            <pc:docMk/>
            <pc:sldMk cId="3555523884" sldId="308"/>
            <ac:picMk id="3" creationId="{EB8AE581-E6B5-A8C4-AD2A-5ED02E2C19A7}"/>
          </ac:picMkLst>
        </pc:picChg>
        <pc:picChg chg="add mod">
          <ac:chgData name="Noam Vaknin" userId="96dc443f-635c-4944-adeb-cca55e78cb30" providerId="ADAL" clId="{6C9EE76C-E4AD-4A89-AA55-3D4A356543DC}" dt="2024-03-06T14:57:09.313" v="3472" actId="1076"/>
          <ac:picMkLst>
            <pc:docMk/>
            <pc:sldMk cId="3555523884" sldId="308"/>
            <ac:picMk id="5122" creationId="{E8C3752D-D691-7494-A049-729D5F5563D6}"/>
          </ac:picMkLst>
        </pc:picChg>
      </pc:sldChg>
      <pc:sldChg chg="addSp delSp modSp add mod modClrScheme chgLayout modNotesTx">
        <pc:chgData name="Noam Vaknin" userId="96dc443f-635c-4944-adeb-cca55e78cb30" providerId="ADAL" clId="{6C9EE76C-E4AD-4A89-AA55-3D4A356543DC}" dt="2024-03-06T15:39:01.752" v="3590" actId="20577"/>
        <pc:sldMkLst>
          <pc:docMk/>
          <pc:sldMk cId="3050840826" sldId="309"/>
        </pc:sldMkLst>
        <pc:spChg chg="add mod ord">
          <ac:chgData name="Noam Vaknin" userId="96dc443f-635c-4944-adeb-cca55e78cb30" providerId="ADAL" clId="{6C9EE76C-E4AD-4A89-AA55-3D4A356543DC}" dt="2024-03-06T14:37:08.388" v="3410" actId="167"/>
          <ac:spMkLst>
            <pc:docMk/>
            <pc:sldMk cId="3050840826" sldId="309"/>
            <ac:spMk id="2" creationId="{E28AF2C5-F0A5-2D1D-AA8A-6DF3A54C3646}"/>
          </ac:spMkLst>
        </pc:spChg>
        <pc:spChg chg="add mod">
          <ac:chgData name="Noam Vaknin" userId="96dc443f-635c-4944-adeb-cca55e78cb30" providerId="ADAL" clId="{6C9EE76C-E4AD-4A89-AA55-3D4A356543DC}" dt="2024-03-03T18:18:50.040" v="1345" actId="1076"/>
          <ac:spMkLst>
            <pc:docMk/>
            <pc:sldMk cId="3050840826" sldId="309"/>
            <ac:spMk id="6" creationId="{BD6DF6A1-2650-9D6B-5F1A-19C75B897F1E}"/>
          </ac:spMkLst>
        </pc:spChg>
        <pc:spChg chg="mod ord">
          <ac:chgData name="Noam Vaknin" userId="96dc443f-635c-4944-adeb-cca55e78cb30" providerId="ADAL" clId="{6C9EE76C-E4AD-4A89-AA55-3D4A356543DC}" dt="2024-03-06T14:37:00.718" v="3406" actId="700"/>
          <ac:spMkLst>
            <pc:docMk/>
            <pc:sldMk cId="3050840826" sldId="309"/>
            <ac:spMk id="412" creationId="{4463CA59-9297-2981-F117-90C82ABBC111}"/>
          </ac:spMkLst>
        </pc:spChg>
        <pc:spChg chg="mod ord">
          <ac:chgData name="Noam Vaknin" userId="96dc443f-635c-4944-adeb-cca55e78cb30" providerId="ADAL" clId="{6C9EE76C-E4AD-4A89-AA55-3D4A356543DC}" dt="2024-03-06T14:37:04.060" v="3407" actId="1076"/>
          <ac:spMkLst>
            <pc:docMk/>
            <pc:sldMk cId="3050840826" sldId="309"/>
            <ac:spMk id="413" creationId="{9C949067-B3A3-9310-B24C-E01897BB7CB6}"/>
          </ac:spMkLst>
        </pc:spChg>
        <pc:picChg chg="add del mod">
          <ac:chgData name="Noam Vaknin" userId="96dc443f-635c-4944-adeb-cca55e78cb30" providerId="ADAL" clId="{6C9EE76C-E4AD-4A89-AA55-3D4A356543DC}" dt="2024-03-03T18:13:52.699" v="1202" actId="478"/>
          <ac:picMkLst>
            <pc:docMk/>
            <pc:sldMk cId="3050840826" sldId="309"/>
            <ac:picMk id="2" creationId="{5F9B803D-A7C6-7F7B-499A-5D47404F5EAB}"/>
          </ac:picMkLst>
        </pc:picChg>
        <pc:picChg chg="add mod">
          <ac:chgData name="Noam Vaknin" userId="96dc443f-635c-4944-adeb-cca55e78cb30" providerId="ADAL" clId="{6C9EE76C-E4AD-4A89-AA55-3D4A356543DC}" dt="2024-03-03T18:18:52.696" v="1346" actId="1076"/>
          <ac:picMkLst>
            <pc:docMk/>
            <pc:sldMk cId="3050840826" sldId="309"/>
            <ac:picMk id="3" creationId="{30548994-DA45-9B82-7F0A-546636B5C666}"/>
          </ac:picMkLst>
        </pc:picChg>
        <pc:picChg chg="add mod">
          <ac:chgData name="Noam Vaknin" userId="96dc443f-635c-4944-adeb-cca55e78cb30" providerId="ADAL" clId="{6C9EE76C-E4AD-4A89-AA55-3D4A356543DC}" dt="2024-03-03T18:16:32.416" v="1245" actId="1076"/>
          <ac:picMkLst>
            <pc:docMk/>
            <pc:sldMk cId="3050840826" sldId="309"/>
            <ac:picMk id="4" creationId="{A5140EDA-7BAD-3B38-D9CC-8ABA0BC0E46E}"/>
          </ac:picMkLst>
        </pc:picChg>
        <pc:picChg chg="add del mod">
          <ac:chgData name="Noam Vaknin" userId="96dc443f-635c-4944-adeb-cca55e78cb30" providerId="ADAL" clId="{6C9EE76C-E4AD-4A89-AA55-3D4A356543DC}" dt="2024-03-03T18:15:42.745" v="1229" actId="478"/>
          <ac:picMkLst>
            <pc:docMk/>
            <pc:sldMk cId="3050840826" sldId="309"/>
            <ac:picMk id="5" creationId="{F1AC6B64-E4D5-C471-984A-F337B5AB84A8}"/>
          </ac:picMkLst>
        </pc:picChg>
        <pc:picChg chg="add mod">
          <ac:chgData name="Noam Vaknin" userId="96dc443f-635c-4944-adeb-cca55e78cb30" providerId="ADAL" clId="{6C9EE76C-E4AD-4A89-AA55-3D4A356543DC}" dt="2024-03-03T18:18:58.285" v="1349" actId="1076"/>
          <ac:picMkLst>
            <pc:docMk/>
            <pc:sldMk cId="3050840826" sldId="309"/>
            <ac:picMk id="7" creationId="{AC5B12EA-4FC4-91A5-B4A2-EAB83C311E99}"/>
          </ac:picMkLst>
        </pc:picChg>
        <pc:picChg chg="add mod">
          <ac:chgData name="Noam Vaknin" userId="96dc443f-635c-4944-adeb-cca55e78cb30" providerId="ADAL" clId="{6C9EE76C-E4AD-4A89-AA55-3D4A356543DC}" dt="2024-03-06T14:57:47.487" v="3476" actId="1076"/>
          <ac:picMkLst>
            <pc:docMk/>
            <pc:sldMk cId="3050840826" sldId="309"/>
            <ac:picMk id="4098" creationId="{B5B015C3-B00B-5439-C46D-58C62C837481}"/>
          </ac:picMkLst>
        </pc:picChg>
      </pc:sldChg>
      <pc:sldChg chg="addSp delSp modSp add mod modClrScheme chgLayout modNotesTx">
        <pc:chgData name="Noam Vaknin" userId="96dc443f-635c-4944-adeb-cca55e78cb30" providerId="ADAL" clId="{6C9EE76C-E4AD-4A89-AA55-3D4A356543DC}" dt="2024-03-06T15:39:05.035" v="3595" actId="20577"/>
        <pc:sldMkLst>
          <pc:docMk/>
          <pc:sldMk cId="1947190797" sldId="310"/>
        </pc:sldMkLst>
        <pc:spChg chg="add mod ord">
          <ac:chgData name="Noam Vaknin" userId="96dc443f-635c-4944-adeb-cca55e78cb30" providerId="ADAL" clId="{6C9EE76C-E4AD-4A89-AA55-3D4A356543DC}" dt="2024-03-06T14:37:24.235" v="3415" actId="167"/>
          <ac:spMkLst>
            <pc:docMk/>
            <pc:sldMk cId="1947190797" sldId="310"/>
            <ac:spMk id="3" creationId="{54A681A1-3303-65F8-FE44-75276C317506}"/>
          </ac:spMkLst>
        </pc:spChg>
        <pc:spChg chg="add mod">
          <ac:chgData name="Noam Vaknin" userId="96dc443f-635c-4944-adeb-cca55e78cb30" providerId="ADAL" clId="{6C9EE76C-E4AD-4A89-AA55-3D4A356543DC}" dt="2024-03-03T18:18:06.253" v="1339" actId="1076"/>
          <ac:spMkLst>
            <pc:docMk/>
            <pc:sldMk cId="1947190797" sldId="310"/>
            <ac:spMk id="6" creationId="{1DD7A347-15D0-28AD-EE1C-4689512D1E0F}"/>
          </ac:spMkLst>
        </pc:spChg>
        <pc:spChg chg="mod ord">
          <ac:chgData name="Noam Vaknin" userId="96dc443f-635c-4944-adeb-cca55e78cb30" providerId="ADAL" clId="{6C9EE76C-E4AD-4A89-AA55-3D4A356543DC}" dt="2024-03-06T14:37:14.413" v="3411" actId="700"/>
          <ac:spMkLst>
            <pc:docMk/>
            <pc:sldMk cId="1947190797" sldId="310"/>
            <ac:spMk id="412" creationId="{7365D233-AC7D-34DD-3002-78D2A0C65BA4}"/>
          </ac:spMkLst>
        </pc:spChg>
        <pc:spChg chg="mod ord">
          <ac:chgData name="Noam Vaknin" userId="96dc443f-635c-4944-adeb-cca55e78cb30" providerId="ADAL" clId="{6C9EE76C-E4AD-4A89-AA55-3D4A356543DC}" dt="2024-03-06T14:37:17.519" v="3412" actId="1076"/>
          <ac:spMkLst>
            <pc:docMk/>
            <pc:sldMk cId="1947190797" sldId="310"/>
            <ac:spMk id="413" creationId="{DBF865AB-9DA9-6B49-41EC-AC69335BBF4C}"/>
          </ac:spMkLst>
        </pc:spChg>
        <pc:picChg chg="add mod modCrop">
          <ac:chgData name="Noam Vaknin" userId="96dc443f-635c-4944-adeb-cca55e78cb30" providerId="ADAL" clId="{6C9EE76C-E4AD-4A89-AA55-3D4A356543DC}" dt="2024-03-03T18:16:20.133" v="1242" actId="1076"/>
          <ac:picMkLst>
            <pc:docMk/>
            <pc:sldMk cId="1947190797" sldId="310"/>
            <ac:picMk id="2" creationId="{043A20B5-5A82-B523-C29E-5380E8FB38C6}"/>
          </ac:picMkLst>
        </pc:picChg>
        <pc:picChg chg="del">
          <ac:chgData name="Noam Vaknin" userId="96dc443f-635c-4944-adeb-cca55e78cb30" providerId="ADAL" clId="{6C9EE76C-E4AD-4A89-AA55-3D4A356543DC}" dt="2024-03-03T18:15:44.722" v="1230" actId="478"/>
          <ac:picMkLst>
            <pc:docMk/>
            <pc:sldMk cId="1947190797" sldId="310"/>
            <ac:picMk id="3" creationId="{CC31C4F1-7F0D-7865-9EC5-6DAD7FB590A7}"/>
          </ac:picMkLst>
        </pc:picChg>
        <pc:picChg chg="del">
          <ac:chgData name="Noam Vaknin" userId="96dc443f-635c-4944-adeb-cca55e78cb30" providerId="ADAL" clId="{6C9EE76C-E4AD-4A89-AA55-3D4A356543DC}" dt="2024-03-03T18:15:45.989" v="1231" actId="478"/>
          <ac:picMkLst>
            <pc:docMk/>
            <pc:sldMk cId="1947190797" sldId="310"/>
            <ac:picMk id="4" creationId="{D91961D0-9505-8420-B2B9-3174FEB341EA}"/>
          </ac:picMkLst>
        </pc:picChg>
        <pc:picChg chg="mod">
          <ac:chgData name="Noam Vaknin" userId="96dc443f-635c-4944-adeb-cca55e78cb30" providerId="ADAL" clId="{6C9EE76C-E4AD-4A89-AA55-3D4A356543DC}" dt="2024-03-03T18:17:18.587" v="1304" actId="1076"/>
          <ac:picMkLst>
            <pc:docMk/>
            <pc:sldMk cId="1947190797" sldId="310"/>
            <ac:picMk id="5" creationId="{21692002-CC3E-5A4B-F15A-EB6528038836}"/>
          </ac:picMkLst>
        </pc:picChg>
      </pc:sldChg>
      <pc:sldChg chg="addSp delSp modSp add mod modNotesTx">
        <pc:chgData name="Noam Vaknin" userId="96dc443f-635c-4944-adeb-cca55e78cb30" providerId="ADAL" clId="{6C9EE76C-E4AD-4A89-AA55-3D4A356543DC}" dt="2024-03-06T15:20:49.436" v="3522" actId="20577"/>
        <pc:sldMkLst>
          <pc:docMk/>
          <pc:sldMk cId="1286075242" sldId="311"/>
        </pc:sldMkLst>
        <pc:spChg chg="mod">
          <ac:chgData name="Noam Vaknin" userId="96dc443f-635c-4944-adeb-cca55e78cb30" providerId="ADAL" clId="{6C9EE76C-E4AD-4A89-AA55-3D4A356543DC}" dt="2024-03-06T13:30:04.616" v="3064" actId="6549"/>
          <ac:spMkLst>
            <pc:docMk/>
            <pc:sldMk cId="1286075242" sldId="311"/>
            <ac:spMk id="4" creationId="{EF9EAA95-A539-3C76-EBF7-EFD1F6286771}"/>
          </ac:spMkLst>
        </pc:spChg>
        <pc:picChg chg="add mod">
          <ac:chgData name="Noam Vaknin" userId="96dc443f-635c-4944-adeb-cca55e78cb30" providerId="ADAL" clId="{6C9EE76C-E4AD-4A89-AA55-3D4A356543DC}" dt="2024-03-06T13:30:01.947" v="3063" actId="1076"/>
          <ac:picMkLst>
            <pc:docMk/>
            <pc:sldMk cId="1286075242" sldId="311"/>
            <ac:picMk id="3" creationId="{4AC08116-AE09-C881-9520-80084A8E1183}"/>
          </ac:picMkLst>
        </pc:picChg>
        <pc:picChg chg="del">
          <ac:chgData name="Noam Vaknin" userId="96dc443f-635c-4944-adeb-cca55e78cb30" providerId="ADAL" clId="{6C9EE76C-E4AD-4A89-AA55-3D4A356543DC}" dt="2024-03-06T10:01:12.432" v="1545" actId="478"/>
          <ac:picMkLst>
            <pc:docMk/>
            <pc:sldMk cId="1286075242" sldId="311"/>
            <ac:picMk id="6" creationId="{0D40F2AD-14F0-79FB-C787-B505071D7B57}"/>
          </ac:picMkLst>
        </pc:picChg>
        <pc:picChg chg="add mod">
          <ac:chgData name="Noam Vaknin" userId="96dc443f-635c-4944-adeb-cca55e78cb30" providerId="ADAL" clId="{6C9EE76C-E4AD-4A89-AA55-3D4A356543DC}" dt="2024-03-06T13:30:09.855" v="3065" actId="1076"/>
          <ac:picMkLst>
            <pc:docMk/>
            <pc:sldMk cId="1286075242" sldId="311"/>
            <ac:picMk id="7" creationId="{6C1E9BCF-608A-FC5C-5008-630B134F6C85}"/>
          </ac:picMkLst>
        </pc:picChg>
        <pc:picChg chg="del">
          <ac:chgData name="Noam Vaknin" userId="96dc443f-635c-4944-adeb-cca55e78cb30" providerId="ADAL" clId="{6C9EE76C-E4AD-4A89-AA55-3D4A356543DC}" dt="2024-03-06T10:01:57.299" v="1577" actId="478"/>
          <ac:picMkLst>
            <pc:docMk/>
            <pc:sldMk cId="1286075242" sldId="311"/>
            <ac:picMk id="8" creationId="{718CA374-2C49-2338-5688-B7E721FDC56B}"/>
          </ac:picMkLst>
        </pc:picChg>
      </pc:sldChg>
      <pc:sldChg chg="addSp delSp modSp add mod modNotesTx">
        <pc:chgData name="Noam Vaknin" userId="96dc443f-635c-4944-adeb-cca55e78cb30" providerId="ADAL" clId="{6C9EE76C-E4AD-4A89-AA55-3D4A356543DC}" dt="2024-03-06T15:20:52.482" v="3525" actId="20577"/>
        <pc:sldMkLst>
          <pc:docMk/>
          <pc:sldMk cId="1568423194" sldId="312"/>
        </pc:sldMkLst>
        <pc:spChg chg="mod">
          <ac:chgData name="Noam Vaknin" userId="96dc443f-635c-4944-adeb-cca55e78cb30" providerId="ADAL" clId="{6C9EE76C-E4AD-4A89-AA55-3D4A356543DC}" dt="2024-03-06T13:30:46.274" v="3069" actId="20577"/>
          <ac:spMkLst>
            <pc:docMk/>
            <pc:sldMk cId="1568423194" sldId="312"/>
            <ac:spMk id="4" creationId="{C8700A10-6926-9EAC-8700-3EACC6A47779}"/>
          </ac:spMkLst>
        </pc:spChg>
        <pc:picChg chg="del">
          <ac:chgData name="Noam Vaknin" userId="96dc443f-635c-4944-adeb-cca55e78cb30" providerId="ADAL" clId="{6C9EE76C-E4AD-4A89-AA55-3D4A356543DC}" dt="2024-03-06T10:08:20.781" v="1814" actId="478"/>
          <ac:picMkLst>
            <pc:docMk/>
            <pc:sldMk cId="1568423194" sldId="312"/>
            <ac:picMk id="3" creationId="{D1ECE6F6-5983-0D60-2E63-707BDFA652B6}"/>
          </ac:picMkLst>
        </pc:picChg>
        <pc:picChg chg="add mod">
          <ac:chgData name="Noam Vaknin" userId="96dc443f-635c-4944-adeb-cca55e78cb30" providerId="ADAL" clId="{6C9EE76C-E4AD-4A89-AA55-3D4A356543DC}" dt="2024-03-06T13:30:50.671" v="3070" actId="1076"/>
          <ac:picMkLst>
            <pc:docMk/>
            <pc:sldMk cId="1568423194" sldId="312"/>
            <ac:picMk id="5" creationId="{83D13C02-F3E7-3A73-92A7-2757C646471E}"/>
          </ac:picMkLst>
        </pc:picChg>
        <pc:picChg chg="del">
          <ac:chgData name="Noam Vaknin" userId="96dc443f-635c-4944-adeb-cca55e78cb30" providerId="ADAL" clId="{6C9EE76C-E4AD-4A89-AA55-3D4A356543DC}" dt="2024-03-06T10:08:20.177" v="1813" actId="478"/>
          <ac:picMkLst>
            <pc:docMk/>
            <pc:sldMk cId="1568423194" sldId="312"/>
            <ac:picMk id="7" creationId="{F9AF30D6-9B80-3A68-56EB-BD07F2F328F3}"/>
          </ac:picMkLst>
        </pc:picChg>
      </pc:sldChg>
      <pc:sldChg chg="add del">
        <pc:chgData name="Noam Vaknin" userId="96dc443f-635c-4944-adeb-cca55e78cb30" providerId="ADAL" clId="{6C9EE76C-E4AD-4A89-AA55-3D4A356543DC}" dt="2024-03-06T10:10:07.524" v="1893" actId="2696"/>
        <pc:sldMkLst>
          <pc:docMk/>
          <pc:sldMk cId="2022763988" sldId="313"/>
        </pc:sldMkLst>
      </pc:sldChg>
      <pc:sldChg chg="addSp delSp modSp add mod ord modNotesTx">
        <pc:chgData name="Noam Vaknin" userId="96dc443f-635c-4944-adeb-cca55e78cb30" providerId="ADAL" clId="{6C9EE76C-E4AD-4A89-AA55-3D4A356543DC}" dt="2024-03-06T15:20:58.558" v="3528" actId="20577"/>
        <pc:sldMkLst>
          <pc:docMk/>
          <pc:sldMk cId="4284319339" sldId="313"/>
        </pc:sldMkLst>
        <pc:spChg chg="add mod">
          <ac:chgData name="Noam Vaknin" userId="96dc443f-635c-4944-adeb-cca55e78cb30" providerId="ADAL" clId="{6C9EE76C-E4AD-4A89-AA55-3D4A356543DC}" dt="2024-03-06T13:31:17.851" v="3074" actId="108"/>
          <ac:spMkLst>
            <pc:docMk/>
            <pc:sldMk cId="4284319339" sldId="313"/>
            <ac:spMk id="2" creationId="{CDC911DE-1D1A-5004-A1CB-1B29809E0820}"/>
          </ac:spMkLst>
        </pc:spChg>
        <pc:spChg chg="mod">
          <ac:chgData name="Noam Vaknin" userId="96dc443f-635c-4944-adeb-cca55e78cb30" providerId="ADAL" clId="{6C9EE76C-E4AD-4A89-AA55-3D4A356543DC}" dt="2024-03-06T14:33:53.069" v="3361" actId="1076"/>
          <ac:spMkLst>
            <pc:docMk/>
            <pc:sldMk cId="4284319339" sldId="313"/>
            <ac:spMk id="413" creationId="{A9C7A7F7-D2FF-DD0A-71BB-FF56F3CB5072}"/>
          </ac:spMkLst>
        </pc:spChg>
        <pc:picChg chg="del">
          <ac:chgData name="Noam Vaknin" userId="96dc443f-635c-4944-adeb-cca55e78cb30" providerId="ADAL" clId="{6C9EE76C-E4AD-4A89-AA55-3D4A356543DC}" dt="2024-03-06T10:10:32.754" v="1901" actId="478"/>
          <ac:picMkLst>
            <pc:docMk/>
            <pc:sldMk cId="4284319339" sldId="313"/>
            <ac:picMk id="3" creationId="{CEFDA306-0BF6-2CB4-9398-D3B6D615C7B7}"/>
          </ac:picMkLst>
        </pc:picChg>
        <pc:picChg chg="add del mod">
          <ac:chgData name="Noam Vaknin" userId="96dc443f-635c-4944-adeb-cca55e78cb30" providerId="ADAL" clId="{6C9EE76C-E4AD-4A89-AA55-3D4A356543DC}" dt="2024-03-06T10:21:39.883" v="2077" actId="478"/>
          <ac:picMkLst>
            <pc:docMk/>
            <pc:sldMk cId="4284319339" sldId="313"/>
            <ac:picMk id="5" creationId="{308D26FF-F313-996B-48B1-E03D31CB13DA}"/>
          </ac:picMkLst>
        </pc:picChg>
        <pc:picChg chg="add mod">
          <ac:chgData name="Noam Vaknin" userId="96dc443f-635c-4944-adeb-cca55e78cb30" providerId="ADAL" clId="{6C9EE76C-E4AD-4A89-AA55-3D4A356543DC}" dt="2024-03-06T13:31:20.861" v="3075" actId="1076"/>
          <ac:picMkLst>
            <pc:docMk/>
            <pc:sldMk cId="4284319339" sldId="313"/>
            <ac:picMk id="7" creationId="{08C9AC87-3B52-F427-ED10-919852CCA12D}"/>
          </ac:picMkLst>
        </pc:picChg>
      </pc:sldChg>
      <pc:sldChg chg="addSp delSp modSp add mod modNotesTx">
        <pc:chgData name="Noam Vaknin" userId="96dc443f-635c-4944-adeb-cca55e78cb30" providerId="ADAL" clId="{6C9EE76C-E4AD-4A89-AA55-3D4A356543DC}" dt="2024-03-06T15:21:01.794" v="3531" actId="20577"/>
        <pc:sldMkLst>
          <pc:docMk/>
          <pc:sldMk cId="2947444336" sldId="314"/>
        </pc:sldMkLst>
        <pc:spChg chg="mod">
          <ac:chgData name="Noam Vaknin" userId="96dc443f-635c-4944-adeb-cca55e78cb30" providerId="ADAL" clId="{6C9EE76C-E4AD-4A89-AA55-3D4A356543DC}" dt="2024-03-06T13:32:01.484" v="3086" actId="20577"/>
          <ac:spMkLst>
            <pc:docMk/>
            <pc:sldMk cId="2947444336" sldId="314"/>
            <ac:spMk id="2" creationId="{CC255553-05EA-298C-658D-C485F2123767}"/>
          </ac:spMkLst>
        </pc:spChg>
        <pc:spChg chg="mod">
          <ac:chgData name="Noam Vaknin" userId="96dc443f-635c-4944-adeb-cca55e78cb30" providerId="ADAL" clId="{6C9EE76C-E4AD-4A89-AA55-3D4A356543DC}" dt="2024-03-06T14:33:37.837" v="3360" actId="1076"/>
          <ac:spMkLst>
            <pc:docMk/>
            <pc:sldMk cId="2947444336" sldId="314"/>
            <ac:spMk id="413" creationId="{FFBD59A6-6406-C542-455C-094DCFA2F909}"/>
          </ac:spMkLst>
        </pc:spChg>
        <pc:picChg chg="add mod">
          <ac:chgData name="Noam Vaknin" userId="96dc443f-635c-4944-adeb-cca55e78cb30" providerId="ADAL" clId="{6C9EE76C-E4AD-4A89-AA55-3D4A356543DC}" dt="2024-03-06T13:32:04.514" v="3087" actId="1076"/>
          <ac:picMkLst>
            <pc:docMk/>
            <pc:sldMk cId="2947444336" sldId="314"/>
            <ac:picMk id="4" creationId="{D6212D8B-DA0A-599F-045F-91D117A82C38}"/>
          </ac:picMkLst>
        </pc:picChg>
        <pc:picChg chg="del">
          <ac:chgData name="Noam Vaknin" userId="96dc443f-635c-4944-adeb-cca55e78cb30" providerId="ADAL" clId="{6C9EE76C-E4AD-4A89-AA55-3D4A356543DC}" dt="2024-03-06T10:13:20.468" v="2033" actId="478"/>
          <ac:picMkLst>
            <pc:docMk/>
            <pc:sldMk cId="2947444336" sldId="314"/>
            <ac:picMk id="5" creationId="{24135300-E461-BEC1-1A2D-0FFB6996CB43}"/>
          </ac:picMkLst>
        </pc:picChg>
      </pc:sldChg>
      <pc:sldChg chg="addSp delSp modSp add mod modNotesTx">
        <pc:chgData name="Noam Vaknin" userId="96dc443f-635c-4944-adeb-cca55e78cb30" providerId="ADAL" clId="{6C9EE76C-E4AD-4A89-AA55-3D4A356543DC}" dt="2024-03-06T15:21:04.879" v="3534" actId="20577"/>
        <pc:sldMkLst>
          <pc:docMk/>
          <pc:sldMk cId="935606068" sldId="315"/>
        </pc:sldMkLst>
        <pc:spChg chg="mod">
          <ac:chgData name="Noam Vaknin" userId="96dc443f-635c-4944-adeb-cca55e78cb30" providerId="ADAL" clId="{6C9EE76C-E4AD-4A89-AA55-3D4A356543DC}" dt="2024-03-06T13:32:40.429" v="3091" actId="20577"/>
          <ac:spMkLst>
            <pc:docMk/>
            <pc:sldMk cId="935606068" sldId="315"/>
            <ac:spMk id="2" creationId="{44149421-AEE8-2CA2-A0ED-7BAC97D341E3}"/>
          </ac:spMkLst>
        </pc:spChg>
        <pc:spChg chg="mod">
          <ac:chgData name="Noam Vaknin" userId="96dc443f-635c-4944-adeb-cca55e78cb30" providerId="ADAL" clId="{6C9EE76C-E4AD-4A89-AA55-3D4A356543DC}" dt="2024-03-06T14:34:01.980" v="3362" actId="1076"/>
          <ac:spMkLst>
            <pc:docMk/>
            <pc:sldMk cId="935606068" sldId="315"/>
            <ac:spMk id="413" creationId="{60E052A4-96CA-644E-17B3-298213B76444}"/>
          </ac:spMkLst>
        </pc:spChg>
        <pc:picChg chg="del mod">
          <ac:chgData name="Noam Vaknin" userId="96dc443f-635c-4944-adeb-cca55e78cb30" providerId="ADAL" clId="{6C9EE76C-E4AD-4A89-AA55-3D4A356543DC}" dt="2024-03-06T10:27:33.199" v="2116" actId="478"/>
          <ac:picMkLst>
            <pc:docMk/>
            <pc:sldMk cId="935606068" sldId="315"/>
            <ac:picMk id="4" creationId="{E7A3BB5E-88F5-3EBE-EB5A-4F2685A3288E}"/>
          </ac:picMkLst>
        </pc:picChg>
        <pc:picChg chg="add mod">
          <ac:chgData name="Noam Vaknin" userId="96dc443f-635c-4944-adeb-cca55e78cb30" providerId="ADAL" clId="{6C9EE76C-E4AD-4A89-AA55-3D4A356543DC}" dt="2024-03-06T13:32:43.619" v="3092" actId="1076"/>
          <ac:picMkLst>
            <pc:docMk/>
            <pc:sldMk cId="935606068" sldId="315"/>
            <ac:picMk id="5" creationId="{F11009DD-2E14-B070-6FE4-8257E887B946}"/>
          </ac:picMkLst>
        </pc:picChg>
      </pc:sldChg>
      <pc:sldChg chg="addSp delSp modSp add mod ord modNotesTx">
        <pc:chgData name="Noam Vaknin" userId="96dc443f-635c-4944-adeb-cca55e78cb30" providerId="ADAL" clId="{6C9EE76C-E4AD-4A89-AA55-3D4A356543DC}" dt="2024-03-06T16:31:10.029" v="4452" actId="20577"/>
        <pc:sldMkLst>
          <pc:docMk/>
          <pc:sldMk cId="2006952613" sldId="316"/>
        </pc:sldMkLst>
        <pc:spChg chg="mod">
          <ac:chgData name="Noam Vaknin" userId="96dc443f-635c-4944-adeb-cca55e78cb30" providerId="ADAL" clId="{6C9EE76C-E4AD-4A89-AA55-3D4A356543DC}" dt="2024-03-06T13:38:29.507" v="3110" actId="20577"/>
          <ac:spMkLst>
            <pc:docMk/>
            <pc:sldMk cId="2006952613" sldId="316"/>
            <ac:spMk id="4" creationId="{660DA010-7C91-CD4A-EE8F-081B4AD28ED4}"/>
          </ac:spMkLst>
        </pc:spChg>
        <pc:spChg chg="add mod ord">
          <ac:chgData name="Noam Vaknin" userId="96dc443f-635c-4944-adeb-cca55e78cb30" providerId="ADAL" clId="{6C9EE76C-E4AD-4A89-AA55-3D4A356543DC}" dt="2024-03-06T14:35:18.044" v="3375" actId="167"/>
          <ac:spMkLst>
            <pc:docMk/>
            <pc:sldMk cId="2006952613" sldId="316"/>
            <ac:spMk id="6" creationId="{07AE9168-9751-F056-6614-A300D129E875}"/>
          </ac:spMkLst>
        </pc:spChg>
        <pc:spChg chg="mod">
          <ac:chgData name="Noam Vaknin" userId="96dc443f-635c-4944-adeb-cca55e78cb30" providerId="ADAL" clId="{6C9EE76C-E4AD-4A89-AA55-3D4A356543DC}" dt="2024-03-06T10:42:14.109" v="2146" actId="1076"/>
          <ac:spMkLst>
            <pc:docMk/>
            <pc:sldMk cId="2006952613" sldId="316"/>
            <ac:spMk id="230" creationId="{1DC9ED5E-1F87-5CDE-F67A-DC55DD5985EA}"/>
          </ac:spMkLst>
        </pc:spChg>
        <pc:picChg chg="add mod">
          <ac:chgData name="Noam Vaknin" userId="96dc443f-635c-4944-adeb-cca55e78cb30" providerId="ADAL" clId="{6C9EE76C-E4AD-4A89-AA55-3D4A356543DC}" dt="2024-03-06T11:23:33.086" v="2537" actId="1076"/>
          <ac:picMkLst>
            <pc:docMk/>
            <pc:sldMk cId="2006952613" sldId="316"/>
            <ac:picMk id="3" creationId="{8128C924-F970-DE0E-6E28-67EFFE4828EC}"/>
          </ac:picMkLst>
        </pc:picChg>
        <pc:picChg chg="add mod modCrop">
          <ac:chgData name="Noam Vaknin" userId="96dc443f-635c-4944-adeb-cca55e78cb30" providerId="ADAL" clId="{6C9EE76C-E4AD-4A89-AA55-3D4A356543DC}" dt="2024-03-06T13:38:37.050" v="3111" actId="1076"/>
          <ac:picMkLst>
            <pc:docMk/>
            <pc:sldMk cId="2006952613" sldId="316"/>
            <ac:picMk id="5" creationId="{B7F53F55-1431-5399-CD53-93EEDCB56E6B}"/>
          </ac:picMkLst>
        </pc:picChg>
        <pc:picChg chg="del">
          <ac:chgData name="Noam Vaknin" userId="96dc443f-635c-4944-adeb-cca55e78cb30" providerId="ADAL" clId="{6C9EE76C-E4AD-4A89-AA55-3D4A356543DC}" dt="2024-03-06T10:39:57.766" v="2127" actId="478"/>
          <ac:picMkLst>
            <pc:docMk/>
            <pc:sldMk cId="2006952613" sldId="316"/>
            <ac:picMk id="6" creationId="{498DCA90-264F-F768-AECF-49590F48C4A1}"/>
          </ac:picMkLst>
        </pc:picChg>
        <pc:picChg chg="del">
          <ac:chgData name="Noam Vaknin" userId="96dc443f-635c-4944-adeb-cca55e78cb30" providerId="ADAL" clId="{6C9EE76C-E4AD-4A89-AA55-3D4A356543DC}" dt="2024-03-06T10:47:24.629" v="2237" actId="478"/>
          <ac:picMkLst>
            <pc:docMk/>
            <pc:sldMk cId="2006952613" sldId="316"/>
            <ac:picMk id="8" creationId="{3648849D-0BEA-6F4C-6C1A-396D1A937BA6}"/>
          </ac:picMkLst>
        </pc:picChg>
      </pc:sldChg>
      <pc:sldChg chg="addSp delSp modSp add mod delAnim modAnim modNotesTx">
        <pc:chgData name="Noam Vaknin" userId="96dc443f-635c-4944-adeb-cca55e78cb30" providerId="ADAL" clId="{6C9EE76C-E4AD-4A89-AA55-3D4A356543DC}" dt="2024-03-06T15:21:12.404" v="3544" actId="20577"/>
        <pc:sldMkLst>
          <pc:docMk/>
          <pc:sldMk cId="4219211202" sldId="317"/>
        </pc:sldMkLst>
        <pc:spChg chg="mod">
          <ac:chgData name="Noam Vaknin" userId="96dc443f-635c-4944-adeb-cca55e78cb30" providerId="ADAL" clId="{6C9EE76C-E4AD-4A89-AA55-3D4A356543DC}" dt="2024-03-06T13:39:16.347" v="3115" actId="20577"/>
          <ac:spMkLst>
            <pc:docMk/>
            <pc:sldMk cId="4219211202" sldId="317"/>
            <ac:spMk id="4" creationId="{75D145F9-C3D4-9E65-E713-ECF9F2A44D6E}"/>
          </ac:spMkLst>
        </pc:spChg>
        <pc:spChg chg="add mod ord">
          <ac:chgData name="Noam Vaknin" userId="96dc443f-635c-4944-adeb-cca55e78cb30" providerId="ADAL" clId="{6C9EE76C-E4AD-4A89-AA55-3D4A356543DC}" dt="2024-03-06T14:35:21.913" v="3377" actId="167"/>
          <ac:spMkLst>
            <pc:docMk/>
            <pc:sldMk cId="4219211202" sldId="317"/>
            <ac:spMk id="5" creationId="{B7B95441-3787-9350-D519-E695CE5D02C3}"/>
          </ac:spMkLst>
        </pc:spChg>
        <pc:picChg chg="add del mod">
          <ac:chgData name="Noam Vaknin" userId="96dc443f-635c-4944-adeb-cca55e78cb30" providerId="ADAL" clId="{6C9EE76C-E4AD-4A89-AA55-3D4A356543DC}" dt="2024-03-06T11:18:38.857" v="2402" actId="478"/>
          <ac:picMkLst>
            <pc:docMk/>
            <pc:sldMk cId="4219211202" sldId="317"/>
            <ac:picMk id="2" creationId="{9309C5A6-B5BE-4292-979F-3DB02D93746E}"/>
          </ac:picMkLst>
        </pc:picChg>
        <pc:picChg chg="del">
          <ac:chgData name="Noam Vaknin" userId="96dc443f-635c-4944-adeb-cca55e78cb30" providerId="ADAL" clId="{6C9EE76C-E4AD-4A89-AA55-3D4A356543DC}" dt="2024-03-06T11:09:37.692" v="2395" actId="478"/>
          <ac:picMkLst>
            <pc:docMk/>
            <pc:sldMk cId="4219211202" sldId="317"/>
            <ac:picMk id="3" creationId="{49F0356E-EC68-E652-98C2-E269A289386C}"/>
          </ac:picMkLst>
        </pc:picChg>
        <pc:picChg chg="add mod">
          <ac:chgData name="Noam Vaknin" userId="96dc443f-635c-4944-adeb-cca55e78cb30" providerId="ADAL" clId="{6C9EE76C-E4AD-4A89-AA55-3D4A356543DC}" dt="2024-03-06T11:18:54.244" v="2408" actId="1076"/>
          <ac:picMkLst>
            <pc:docMk/>
            <pc:sldMk cId="4219211202" sldId="317"/>
            <ac:picMk id="3" creationId="{FC19F659-3345-F4B3-48BF-6F11590FC6E1}"/>
          </ac:picMkLst>
        </pc:picChg>
      </pc:sldChg>
      <pc:sldChg chg="addSp delSp modSp add mod delAnim modNotesTx">
        <pc:chgData name="Noam Vaknin" userId="96dc443f-635c-4944-adeb-cca55e78cb30" providerId="ADAL" clId="{6C9EE76C-E4AD-4A89-AA55-3D4A356543DC}" dt="2024-03-06T15:21:18.942" v="3554" actId="20577"/>
        <pc:sldMkLst>
          <pc:docMk/>
          <pc:sldMk cId="3363132527" sldId="318"/>
        </pc:sldMkLst>
        <pc:spChg chg="mod">
          <ac:chgData name="Noam Vaknin" userId="96dc443f-635c-4944-adeb-cca55e78cb30" providerId="ADAL" clId="{6C9EE76C-E4AD-4A89-AA55-3D4A356543DC}" dt="2024-03-06T13:41:55.379" v="3135" actId="20577"/>
          <ac:spMkLst>
            <pc:docMk/>
            <pc:sldMk cId="3363132527" sldId="318"/>
            <ac:spMk id="4" creationId="{C820680B-F50F-7F7E-A5A9-5CD65182A6C0}"/>
          </ac:spMkLst>
        </pc:spChg>
        <pc:spChg chg="add mod ord">
          <ac:chgData name="Noam Vaknin" userId="96dc443f-635c-4944-adeb-cca55e78cb30" providerId="ADAL" clId="{6C9EE76C-E4AD-4A89-AA55-3D4A356543DC}" dt="2024-03-06T14:35:33.997" v="3381" actId="167"/>
          <ac:spMkLst>
            <pc:docMk/>
            <pc:sldMk cId="3363132527" sldId="318"/>
            <ac:spMk id="8" creationId="{C6D10F53-DAB6-3B7A-5657-4D8D8C805413}"/>
          </ac:spMkLst>
        </pc:spChg>
        <pc:picChg chg="del">
          <ac:chgData name="Noam Vaknin" userId="96dc443f-635c-4944-adeb-cca55e78cb30" providerId="ADAL" clId="{6C9EE76C-E4AD-4A89-AA55-3D4A356543DC}" dt="2024-03-06T11:27:58.760" v="2656" actId="478"/>
          <ac:picMkLst>
            <pc:docMk/>
            <pc:sldMk cId="3363132527" sldId="318"/>
            <ac:picMk id="3" creationId="{FCC2143D-B9E4-99C5-B358-96C604DB42CE}"/>
          </ac:picMkLst>
        </pc:picChg>
        <pc:picChg chg="add mod">
          <ac:chgData name="Noam Vaknin" userId="96dc443f-635c-4944-adeb-cca55e78cb30" providerId="ADAL" clId="{6C9EE76C-E4AD-4A89-AA55-3D4A356543DC}" dt="2024-03-06T11:29:24.541" v="2665" actId="1076"/>
          <ac:picMkLst>
            <pc:docMk/>
            <pc:sldMk cId="3363132527" sldId="318"/>
            <ac:picMk id="5" creationId="{8243BAC9-4CA1-235A-C033-73A84EFD0523}"/>
          </ac:picMkLst>
        </pc:picChg>
        <pc:picChg chg="add mod">
          <ac:chgData name="Noam Vaknin" userId="96dc443f-635c-4944-adeb-cca55e78cb30" providerId="ADAL" clId="{6C9EE76C-E4AD-4A89-AA55-3D4A356543DC}" dt="2024-03-06T11:29:57.943" v="2672" actId="14100"/>
          <ac:picMkLst>
            <pc:docMk/>
            <pc:sldMk cId="3363132527" sldId="318"/>
            <ac:picMk id="7" creationId="{6A34567D-7A07-674E-C5E7-275ECC8455D6}"/>
          </ac:picMkLst>
        </pc:picChg>
      </pc:sldChg>
      <pc:sldChg chg="addSp delSp modSp add mod delAnim modAnim modNotesTx">
        <pc:chgData name="Noam Vaknin" userId="96dc443f-635c-4944-adeb-cca55e78cb30" providerId="ADAL" clId="{6C9EE76C-E4AD-4A89-AA55-3D4A356543DC}" dt="2024-03-06T15:21:15.052" v="3549" actId="20577"/>
        <pc:sldMkLst>
          <pc:docMk/>
          <pc:sldMk cId="1293103171" sldId="319"/>
        </pc:sldMkLst>
        <pc:spChg chg="mod">
          <ac:chgData name="Noam Vaknin" userId="96dc443f-635c-4944-adeb-cca55e78cb30" providerId="ADAL" clId="{6C9EE76C-E4AD-4A89-AA55-3D4A356543DC}" dt="2024-03-06T13:41:03.354" v="3125" actId="20577"/>
          <ac:spMkLst>
            <pc:docMk/>
            <pc:sldMk cId="1293103171" sldId="319"/>
            <ac:spMk id="4" creationId="{316B7B1C-7EC8-C7C9-AD07-89C2716190DE}"/>
          </ac:spMkLst>
        </pc:spChg>
        <pc:spChg chg="add mod ord">
          <ac:chgData name="Noam Vaknin" userId="96dc443f-635c-4944-adeb-cca55e78cb30" providerId="ADAL" clId="{6C9EE76C-E4AD-4A89-AA55-3D4A356543DC}" dt="2024-03-06T14:35:30.003" v="3379" actId="167"/>
          <ac:spMkLst>
            <pc:docMk/>
            <pc:sldMk cId="1293103171" sldId="319"/>
            <ac:spMk id="5" creationId="{A9EFA190-4C0C-3178-D985-BBD0385B7E28}"/>
          </ac:spMkLst>
        </pc:spChg>
        <pc:picChg chg="add mod">
          <ac:chgData name="Noam Vaknin" userId="96dc443f-635c-4944-adeb-cca55e78cb30" providerId="ADAL" clId="{6C9EE76C-E4AD-4A89-AA55-3D4A356543DC}" dt="2024-03-06T13:41:08.105" v="3126" actId="1076"/>
          <ac:picMkLst>
            <pc:docMk/>
            <pc:sldMk cId="1293103171" sldId="319"/>
            <ac:picMk id="2" creationId="{28257CF0-2609-0100-52AD-A2C809BB9222}"/>
          </ac:picMkLst>
        </pc:picChg>
        <pc:picChg chg="del">
          <ac:chgData name="Noam Vaknin" userId="96dc443f-635c-4944-adeb-cca55e78cb30" providerId="ADAL" clId="{6C9EE76C-E4AD-4A89-AA55-3D4A356543DC}" dt="2024-03-06T11:32:05.443" v="2682" actId="478"/>
          <ac:picMkLst>
            <pc:docMk/>
            <pc:sldMk cId="1293103171" sldId="319"/>
            <ac:picMk id="3" creationId="{9EA515C5-D01F-BDD2-0131-E61A5C76E0EA}"/>
          </ac:picMkLst>
        </pc:picChg>
      </pc:sldChg>
      <pc:sldChg chg="delSp modSp add del mod ord">
        <pc:chgData name="Noam Vaknin" userId="96dc443f-635c-4944-adeb-cca55e78cb30" providerId="ADAL" clId="{6C9EE76C-E4AD-4A89-AA55-3D4A356543DC}" dt="2024-03-06T11:46:11.556" v="2976" actId="47"/>
        <pc:sldMkLst>
          <pc:docMk/>
          <pc:sldMk cId="2257694809" sldId="320"/>
        </pc:sldMkLst>
        <pc:spChg chg="mod">
          <ac:chgData name="Noam Vaknin" userId="96dc443f-635c-4944-adeb-cca55e78cb30" providerId="ADAL" clId="{6C9EE76C-E4AD-4A89-AA55-3D4A356543DC}" dt="2024-03-06T11:44:48.116" v="2962" actId="20577"/>
          <ac:spMkLst>
            <pc:docMk/>
            <pc:sldMk cId="2257694809" sldId="320"/>
            <ac:spMk id="1089" creationId="{5159E77A-6923-EB43-A88F-FC32E47CFCB2}"/>
          </ac:spMkLst>
        </pc:spChg>
        <pc:spChg chg="del">
          <ac:chgData name="Noam Vaknin" userId="96dc443f-635c-4944-adeb-cca55e78cb30" providerId="ADAL" clId="{6C9EE76C-E4AD-4A89-AA55-3D4A356543DC}" dt="2024-03-06T11:44:31.250" v="2960" actId="478"/>
          <ac:spMkLst>
            <pc:docMk/>
            <pc:sldMk cId="2257694809" sldId="320"/>
            <ac:spMk id="1111" creationId="{63BD01FB-FE7A-BA33-E772-A2CD533649D5}"/>
          </ac:spMkLst>
        </pc:spChg>
        <pc:spChg chg="mod">
          <ac:chgData name="Noam Vaknin" userId="96dc443f-635c-4944-adeb-cca55e78cb30" providerId="ADAL" clId="{6C9EE76C-E4AD-4A89-AA55-3D4A356543DC}" dt="2024-03-06T11:44:38.146" v="2961" actId="20577"/>
          <ac:spMkLst>
            <pc:docMk/>
            <pc:sldMk cId="2257694809" sldId="320"/>
            <ac:spMk id="1112" creationId="{360D779B-ADD8-8CC6-4CD5-FD131430CCAA}"/>
          </ac:spMkLst>
        </pc:spChg>
        <pc:grpChg chg="del">
          <ac:chgData name="Noam Vaknin" userId="96dc443f-635c-4944-adeb-cca55e78cb30" providerId="ADAL" clId="{6C9EE76C-E4AD-4A89-AA55-3D4A356543DC}" dt="2024-03-06T11:44:28.956" v="2959" actId="478"/>
          <ac:grpSpMkLst>
            <pc:docMk/>
            <pc:sldMk cId="2257694809" sldId="320"/>
            <ac:grpSpMk id="1113" creationId="{E2AB984A-B2A4-2AA7-6D2B-62963CBA0CA1}"/>
          </ac:grpSpMkLst>
        </pc:grpChg>
      </pc:sldChg>
      <pc:sldChg chg="addSp delSp modSp add mod ord modNotesTx">
        <pc:chgData name="Noam Vaknin" userId="96dc443f-635c-4944-adeb-cca55e78cb30" providerId="ADAL" clId="{6C9EE76C-E4AD-4A89-AA55-3D4A356543DC}" dt="2024-03-06T15:21:50.512" v="3584" actId="20577"/>
        <pc:sldMkLst>
          <pc:docMk/>
          <pc:sldMk cId="4294614811" sldId="321"/>
        </pc:sldMkLst>
        <pc:spChg chg="mod">
          <ac:chgData name="Noam Vaknin" userId="96dc443f-635c-4944-adeb-cca55e78cb30" providerId="ADAL" clId="{6C9EE76C-E4AD-4A89-AA55-3D4A356543DC}" dt="2024-03-06T11:46:21.325" v="2977" actId="1076"/>
          <ac:spMkLst>
            <pc:docMk/>
            <pc:sldMk cId="4294614811" sldId="321"/>
            <ac:spMk id="298" creationId="{8DC3E315-9636-FD13-2BF5-752E8B65D542}"/>
          </ac:spMkLst>
        </pc:spChg>
        <pc:spChg chg="del mod">
          <ac:chgData name="Noam Vaknin" userId="96dc443f-635c-4944-adeb-cca55e78cb30" providerId="ADAL" clId="{6C9EE76C-E4AD-4A89-AA55-3D4A356543DC}" dt="2024-03-06T11:45:39.776" v="2967" actId="478"/>
          <ac:spMkLst>
            <pc:docMk/>
            <pc:sldMk cId="4294614811" sldId="321"/>
            <ac:spMk id="299" creationId="{1CCABE9F-8709-D196-4F9F-4E581FCD3404}"/>
          </ac:spMkLst>
        </pc:spChg>
        <pc:spChg chg="mod">
          <ac:chgData name="Noam Vaknin" userId="96dc443f-635c-4944-adeb-cca55e78cb30" providerId="ADAL" clId="{6C9EE76C-E4AD-4A89-AA55-3D4A356543DC}" dt="2024-03-06T11:46:24.023" v="2978" actId="1076"/>
          <ac:spMkLst>
            <pc:docMk/>
            <pc:sldMk cId="4294614811" sldId="321"/>
            <ac:spMk id="300" creationId="{7D1F5E1F-6C6B-D142-2DCF-3AAE34419D64}"/>
          </ac:spMkLst>
        </pc:spChg>
        <pc:grpChg chg="del">
          <ac:chgData name="Noam Vaknin" userId="96dc443f-635c-4944-adeb-cca55e78cb30" providerId="ADAL" clId="{6C9EE76C-E4AD-4A89-AA55-3D4A356543DC}" dt="2024-03-06T11:45:41.106" v="2968" actId="478"/>
          <ac:grpSpMkLst>
            <pc:docMk/>
            <pc:sldMk cId="4294614811" sldId="321"/>
            <ac:grpSpMk id="301" creationId="{7A1525CD-DCD2-5542-12EF-3A78729ED6A0}"/>
          </ac:grpSpMkLst>
        </pc:grpChg>
        <pc:grpChg chg="del">
          <ac:chgData name="Noam Vaknin" userId="96dc443f-635c-4944-adeb-cca55e78cb30" providerId="ADAL" clId="{6C9EE76C-E4AD-4A89-AA55-3D4A356543DC}" dt="2024-03-06T11:45:41.856" v="2969" actId="478"/>
          <ac:grpSpMkLst>
            <pc:docMk/>
            <pc:sldMk cId="4294614811" sldId="321"/>
            <ac:grpSpMk id="348" creationId="{18015CC8-ED53-644C-E09C-08ABC3E1E68D}"/>
          </ac:grpSpMkLst>
        </pc:grpChg>
        <pc:picChg chg="add del mod">
          <ac:chgData name="Noam Vaknin" userId="96dc443f-635c-4944-adeb-cca55e78cb30" providerId="ADAL" clId="{6C9EE76C-E4AD-4A89-AA55-3D4A356543DC}" dt="2024-03-06T11:47:15.037" v="2986" actId="478"/>
          <ac:picMkLst>
            <pc:docMk/>
            <pc:sldMk cId="4294614811" sldId="321"/>
            <ac:picMk id="3" creationId="{D03D44B5-20D5-DC86-C099-BD2BBAB41D59}"/>
          </ac:picMkLst>
        </pc:picChg>
        <pc:picChg chg="add mod">
          <ac:chgData name="Noam Vaknin" userId="96dc443f-635c-4944-adeb-cca55e78cb30" providerId="ADAL" clId="{6C9EE76C-E4AD-4A89-AA55-3D4A356543DC}" dt="2024-03-06T14:10:53.997" v="3185" actId="962"/>
          <ac:picMkLst>
            <pc:docMk/>
            <pc:sldMk cId="4294614811" sldId="321"/>
            <ac:picMk id="5" creationId="{370A6D0B-E0AE-1CA8-C4A5-C0C3434705A5}"/>
          </ac:picMkLst>
        </pc:picChg>
        <pc:picChg chg="add">
          <ac:chgData name="Noam Vaknin" userId="96dc443f-635c-4944-adeb-cca55e78cb30" providerId="ADAL" clId="{6C9EE76C-E4AD-4A89-AA55-3D4A356543DC}" dt="2024-03-06T11:47:22.617" v="2987"/>
          <ac:picMkLst>
            <pc:docMk/>
            <pc:sldMk cId="4294614811" sldId="321"/>
            <ac:picMk id="1026" creationId="{45E3C841-1DF3-0A5B-CCC2-E335A66F2CE4}"/>
          </ac:picMkLst>
        </pc:picChg>
        <pc:picChg chg="add mod">
          <ac:chgData name="Noam Vaknin" userId="96dc443f-635c-4944-adeb-cca55e78cb30" providerId="ADAL" clId="{6C9EE76C-E4AD-4A89-AA55-3D4A356543DC}" dt="2024-03-06T11:48:29.485" v="2995" actId="1076"/>
          <ac:picMkLst>
            <pc:docMk/>
            <pc:sldMk cId="4294614811" sldId="321"/>
            <ac:picMk id="1028" creationId="{54D3BB67-6099-1100-EB9F-6E458CA0F0F7}"/>
          </ac:picMkLst>
        </pc:picChg>
        <pc:picChg chg="add del mod">
          <ac:chgData name="Noam Vaknin" userId="96dc443f-635c-4944-adeb-cca55e78cb30" providerId="ADAL" clId="{6C9EE76C-E4AD-4A89-AA55-3D4A356543DC}" dt="2024-03-06T11:48:52.968" v="2998" actId="478"/>
          <ac:picMkLst>
            <pc:docMk/>
            <pc:sldMk cId="4294614811" sldId="321"/>
            <ac:picMk id="1030" creationId="{5BA4FD89-94ED-BA88-C55F-13415EBF43F5}"/>
          </ac:picMkLst>
        </pc:picChg>
        <pc:picChg chg="add mod">
          <ac:chgData name="Noam Vaknin" userId="96dc443f-635c-4944-adeb-cca55e78cb30" providerId="ADAL" clId="{6C9EE76C-E4AD-4A89-AA55-3D4A356543DC}" dt="2024-03-06T11:49:14.829" v="3003" actId="14100"/>
          <ac:picMkLst>
            <pc:docMk/>
            <pc:sldMk cId="4294614811" sldId="321"/>
            <ac:picMk id="1032" creationId="{47CB73E3-6CDA-B746-4F4B-CC5FF9DC7142}"/>
          </ac:picMkLst>
        </pc:picChg>
      </pc:sldChg>
      <pc:sldChg chg="addSp delSp modSp new mod ord modNotesTx">
        <pc:chgData name="Noam Vaknin" userId="96dc443f-635c-4944-adeb-cca55e78cb30" providerId="ADAL" clId="{6C9EE76C-E4AD-4A89-AA55-3D4A356543DC}" dt="2024-03-06T15:21:48.021" v="3579" actId="20577"/>
        <pc:sldMkLst>
          <pc:docMk/>
          <pc:sldMk cId="75077024" sldId="322"/>
        </pc:sldMkLst>
        <pc:spChg chg="del">
          <ac:chgData name="Noam Vaknin" userId="96dc443f-635c-4944-adeb-cca55e78cb30" providerId="ADAL" clId="{6C9EE76C-E4AD-4A89-AA55-3D4A356543DC}" dt="2024-03-06T12:01:45.058" v="3006" actId="478"/>
          <ac:spMkLst>
            <pc:docMk/>
            <pc:sldMk cId="75077024" sldId="322"/>
            <ac:spMk id="2" creationId="{AD886B90-5811-08D2-AA35-1FBC3053ABCF}"/>
          </ac:spMkLst>
        </pc:spChg>
        <pc:spChg chg="del">
          <ac:chgData name="Noam Vaknin" userId="96dc443f-635c-4944-adeb-cca55e78cb30" providerId="ADAL" clId="{6C9EE76C-E4AD-4A89-AA55-3D4A356543DC}" dt="2024-03-06T12:01:43.359" v="3005" actId="478"/>
          <ac:spMkLst>
            <pc:docMk/>
            <pc:sldMk cId="75077024" sldId="322"/>
            <ac:spMk id="3" creationId="{52A17E41-64AD-A44E-4C7E-B0183BB60174}"/>
          </ac:spMkLst>
        </pc:spChg>
        <pc:spChg chg="del">
          <ac:chgData name="Noam Vaknin" userId="96dc443f-635c-4944-adeb-cca55e78cb30" providerId="ADAL" clId="{6C9EE76C-E4AD-4A89-AA55-3D4A356543DC}" dt="2024-03-06T12:01:46.309" v="3007" actId="478"/>
          <ac:spMkLst>
            <pc:docMk/>
            <pc:sldMk cId="75077024" sldId="322"/>
            <ac:spMk id="4" creationId="{A907FDCA-A38F-2436-2187-4CAE1725CE09}"/>
          </ac:spMkLst>
        </pc:spChg>
        <pc:spChg chg="add del mod">
          <ac:chgData name="Noam Vaknin" userId="96dc443f-635c-4944-adeb-cca55e78cb30" providerId="ADAL" clId="{6C9EE76C-E4AD-4A89-AA55-3D4A356543DC}" dt="2024-03-06T12:04:36.951" v="3020" actId="478"/>
          <ac:spMkLst>
            <pc:docMk/>
            <pc:sldMk cId="75077024" sldId="322"/>
            <ac:spMk id="6" creationId="{2C057B72-9751-7FB6-4C68-2062700466DF}"/>
          </ac:spMkLst>
        </pc:spChg>
        <pc:picChg chg="add mod">
          <ac:chgData name="Noam Vaknin" userId="96dc443f-635c-4944-adeb-cca55e78cb30" providerId="ADAL" clId="{6C9EE76C-E4AD-4A89-AA55-3D4A356543DC}" dt="2024-03-06T12:04:17.310" v="3017" actId="14100"/>
          <ac:picMkLst>
            <pc:docMk/>
            <pc:sldMk cId="75077024" sldId="322"/>
            <ac:picMk id="2050" creationId="{D22698C3-9089-BEB7-FCD8-BD7881BF841B}"/>
          </ac:picMkLst>
        </pc:picChg>
      </pc:sldChg>
      <pc:sldChg chg="addSp delSp modSp add mod modClrScheme chgLayout modNotesTx">
        <pc:chgData name="Noam Vaknin" userId="96dc443f-635c-4944-adeb-cca55e78cb30" providerId="ADAL" clId="{6C9EE76C-E4AD-4A89-AA55-3D4A356543DC}" dt="2024-03-06T15:39:08.572" v="3600" actId="20577"/>
        <pc:sldMkLst>
          <pc:docMk/>
          <pc:sldMk cId="3422276105" sldId="323"/>
        </pc:sldMkLst>
        <pc:spChg chg="del">
          <ac:chgData name="Noam Vaknin" userId="96dc443f-635c-4944-adeb-cca55e78cb30" providerId="ADAL" clId="{6C9EE76C-E4AD-4A89-AA55-3D4A356543DC}" dt="2024-03-06T14:11:31.304" v="3187" actId="478"/>
          <ac:spMkLst>
            <pc:docMk/>
            <pc:sldMk cId="3422276105" sldId="323"/>
            <ac:spMk id="6" creationId="{3A82EBD4-DB02-D5D4-5511-D45C60504F37}"/>
          </ac:spMkLst>
        </pc:spChg>
        <pc:spChg chg="add mod ord">
          <ac:chgData name="Noam Vaknin" userId="96dc443f-635c-4944-adeb-cca55e78cb30" providerId="ADAL" clId="{6C9EE76C-E4AD-4A89-AA55-3D4A356543DC}" dt="2024-03-06T14:40:34.209" v="3448" actId="1076"/>
          <ac:spMkLst>
            <pc:docMk/>
            <pc:sldMk cId="3422276105" sldId="323"/>
            <ac:spMk id="7" creationId="{A1CBF813-DAD5-63D7-E48B-5394FE5B0000}"/>
          </ac:spMkLst>
        </pc:spChg>
        <pc:spChg chg="add mod ord">
          <ac:chgData name="Noam Vaknin" userId="96dc443f-635c-4944-adeb-cca55e78cb30" providerId="ADAL" clId="{6C9EE76C-E4AD-4A89-AA55-3D4A356543DC}" dt="2024-03-06T14:40:19.730" v="3445" actId="1076"/>
          <ac:spMkLst>
            <pc:docMk/>
            <pc:sldMk cId="3422276105" sldId="323"/>
            <ac:spMk id="8" creationId="{A33D91A2-4F1D-6B6A-01A3-D6EB38C66375}"/>
          </ac:spMkLst>
        </pc:spChg>
        <pc:spChg chg="mod ord">
          <ac:chgData name="Noam Vaknin" userId="96dc443f-635c-4944-adeb-cca55e78cb30" providerId="ADAL" clId="{6C9EE76C-E4AD-4A89-AA55-3D4A356543DC}" dt="2024-03-06T14:37:41.330" v="3416" actId="700"/>
          <ac:spMkLst>
            <pc:docMk/>
            <pc:sldMk cId="3422276105" sldId="323"/>
            <ac:spMk id="412" creationId="{D2FEAFAE-E0C1-9F20-6E93-DA577F76582F}"/>
          </ac:spMkLst>
        </pc:spChg>
        <pc:spChg chg="del mod">
          <ac:chgData name="Noam Vaknin" userId="96dc443f-635c-4944-adeb-cca55e78cb30" providerId="ADAL" clId="{6C9EE76C-E4AD-4A89-AA55-3D4A356543DC}" dt="2024-03-06T14:15:06.246" v="3200" actId="478"/>
          <ac:spMkLst>
            <pc:docMk/>
            <pc:sldMk cId="3422276105" sldId="323"/>
            <ac:spMk id="413" creationId="{0A35BF3D-D72D-2424-BEA9-D00636F1B844}"/>
          </ac:spMkLst>
        </pc:spChg>
        <pc:picChg chg="del">
          <ac:chgData name="Noam Vaknin" userId="96dc443f-635c-4944-adeb-cca55e78cb30" providerId="ADAL" clId="{6C9EE76C-E4AD-4A89-AA55-3D4A356543DC}" dt="2024-03-06T14:11:32.048" v="3188" actId="478"/>
          <ac:picMkLst>
            <pc:docMk/>
            <pc:sldMk cId="3422276105" sldId="323"/>
            <ac:picMk id="2" creationId="{D3321AB2-81C3-F3DD-9BCB-10A171CB7A94}"/>
          </ac:picMkLst>
        </pc:picChg>
        <pc:picChg chg="add mod">
          <ac:chgData name="Noam Vaknin" userId="96dc443f-635c-4944-adeb-cca55e78cb30" providerId="ADAL" clId="{6C9EE76C-E4AD-4A89-AA55-3D4A356543DC}" dt="2024-03-06T14:38:06.767" v="3432" actId="1076"/>
          <ac:picMkLst>
            <pc:docMk/>
            <pc:sldMk cId="3422276105" sldId="323"/>
            <ac:picMk id="4" creationId="{33552F1B-F011-1CBB-8F95-9762817711D8}"/>
          </ac:picMkLst>
        </pc:picChg>
        <pc:picChg chg="del">
          <ac:chgData name="Noam Vaknin" userId="96dc443f-635c-4944-adeb-cca55e78cb30" providerId="ADAL" clId="{6C9EE76C-E4AD-4A89-AA55-3D4A356543DC}" dt="2024-03-06T14:11:32.591" v="3189" actId="478"/>
          <ac:picMkLst>
            <pc:docMk/>
            <pc:sldMk cId="3422276105" sldId="323"/>
            <ac:picMk id="5" creationId="{1135868C-F022-08C4-3843-24B61540966D}"/>
          </ac:picMkLst>
        </pc:picChg>
        <pc:picChg chg="add mod">
          <ac:chgData name="Noam Vaknin" userId="96dc443f-635c-4944-adeb-cca55e78cb30" providerId="ADAL" clId="{6C9EE76C-E4AD-4A89-AA55-3D4A356543DC}" dt="2024-03-06T14:38:04.669" v="3431" actId="1076"/>
          <ac:picMkLst>
            <pc:docMk/>
            <pc:sldMk cId="3422276105" sldId="323"/>
            <ac:picMk id="3074" creationId="{593B7C68-96F6-5A3A-5383-F9CDA05F8AEB}"/>
          </ac:picMkLst>
        </pc:picChg>
        <pc:picChg chg="add del mod">
          <ac:chgData name="Noam Vaknin" userId="96dc443f-635c-4944-adeb-cca55e78cb30" providerId="ADAL" clId="{6C9EE76C-E4AD-4A89-AA55-3D4A356543DC}" dt="2024-03-06T14:15:06.246" v="3200" actId="478"/>
          <ac:picMkLst>
            <pc:docMk/>
            <pc:sldMk cId="3422276105" sldId="323"/>
            <ac:picMk id="3076" creationId="{A98993A8-8F3A-6F22-3AC9-51EE68E04A77}"/>
          </ac:picMkLst>
        </pc:picChg>
      </pc:sldChg>
      <pc:sldChg chg="addSp delSp modSp add mod modNotesTx">
        <pc:chgData name="Noam Vaknin" userId="96dc443f-635c-4944-adeb-cca55e78cb30" providerId="ADAL" clId="{6C9EE76C-E4AD-4A89-AA55-3D4A356543DC}" dt="2024-03-06T16:26:04.878" v="4011" actId="20577"/>
        <pc:sldMkLst>
          <pc:docMk/>
          <pc:sldMk cId="3622233940" sldId="324"/>
        </pc:sldMkLst>
        <pc:spChg chg="mod">
          <ac:chgData name="Noam Vaknin" userId="96dc443f-635c-4944-adeb-cca55e78cb30" providerId="ADAL" clId="{6C9EE76C-E4AD-4A89-AA55-3D4A356543DC}" dt="2024-03-06T15:47:38.024" v="3737" actId="14100"/>
          <ac:spMkLst>
            <pc:docMk/>
            <pc:sldMk cId="3622233940" sldId="324"/>
            <ac:spMk id="2" creationId="{E3F61157-18D5-F501-1CFC-B24B135FD909}"/>
          </ac:spMkLst>
        </pc:spChg>
        <pc:spChg chg="mod">
          <ac:chgData name="Noam Vaknin" userId="96dc443f-635c-4944-adeb-cca55e78cb30" providerId="ADAL" clId="{6C9EE76C-E4AD-4A89-AA55-3D4A356543DC}" dt="2024-03-06T15:49:14.899" v="3855" actId="14100"/>
          <ac:spMkLst>
            <pc:docMk/>
            <pc:sldMk cId="3622233940" sldId="324"/>
            <ac:spMk id="412" creationId="{333590A8-861F-F7F4-EED1-7FAFFEE15A0E}"/>
          </ac:spMkLst>
        </pc:spChg>
        <pc:spChg chg="mod">
          <ac:chgData name="Noam Vaknin" userId="96dc443f-635c-4944-adeb-cca55e78cb30" providerId="ADAL" clId="{6C9EE76C-E4AD-4A89-AA55-3D4A356543DC}" dt="2024-03-06T15:47:51.319" v="3744" actId="1076"/>
          <ac:spMkLst>
            <pc:docMk/>
            <pc:sldMk cId="3622233940" sldId="324"/>
            <ac:spMk id="413" creationId="{9C423FFF-908F-A342-6F43-63C0E611BA01}"/>
          </ac:spMkLst>
        </pc:spChg>
        <pc:picChg chg="del">
          <ac:chgData name="Noam Vaknin" userId="96dc443f-635c-4944-adeb-cca55e78cb30" providerId="ADAL" clId="{6C9EE76C-E4AD-4A89-AA55-3D4A356543DC}" dt="2024-03-06T15:44:33.518" v="3704" actId="478"/>
          <ac:picMkLst>
            <pc:docMk/>
            <pc:sldMk cId="3622233940" sldId="324"/>
            <ac:picMk id="3" creationId="{92B7D401-A3AA-D2DA-9FFF-1ECED9B94B06}"/>
          </ac:picMkLst>
        </pc:picChg>
        <pc:picChg chg="add mod">
          <ac:chgData name="Noam Vaknin" userId="96dc443f-635c-4944-adeb-cca55e78cb30" providerId="ADAL" clId="{6C9EE76C-E4AD-4A89-AA55-3D4A356543DC}" dt="2024-03-06T15:49:17.651" v="3856" actId="1076"/>
          <ac:picMkLst>
            <pc:docMk/>
            <pc:sldMk cId="3622233940" sldId="324"/>
            <ac:picMk id="5" creationId="{BDA0E3CD-75CD-40B1-AC17-577CF5D84A8B}"/>
          </ac:picMkLst>
        </pc:picChg>
      </pc:sldChg>
      <pc:sldMasterChg chg="delSldLayout">
        <pc:chgData name="Noam Vaknin" userId="96dc443f-635c-4944-adeb-cca55e78cb30" providerId="ADAL" clId="{6C9EE76C-E4AD-4A89-AA55-3D4A356543DC}" dt="2024-03-06T14:38:35.001" v="3433" actId="47"/>
        <pc:sldMasterMkLst>
          <pc:docMk/>
          <pc:sldMasterMk cId="0" sldId="2147483671"/>
        </pc:sldMasterMkLst>
        <pc:sldLayoutChg chg="del">
          <pc:chgData name="Noam Vaknin" userId="96dc443f-635c-4944-adeb-cca55e78cb30" providerId="ADAL" clId="{6C9EE76C-E4AD-4A89-AA55-3D4A356543DC}" dt="2024-03-06T14:38:35.001" v="3433" actId="47"/>
          <pc:sldLayoutMkLst>
            <pc:docMk/>
            <pc:sldMasterMk cId="0" sldId="2147483671"/>
            <pc:sldLayoutMk cId="0" sldId="2147483651"/>
          </pc:sldLayoutMkLst>
        </pc:sldLayoutChg>
        <pc:sldLayoutChg chg="del">
          <pc:chgData name="Noam Vaknin" userId="96dc443f-635c-4944-adeb-cca55e78cb30" providerId="ADAL" clId="{6C9EE76C-E4AD-4A89-AA55-3D4A356543DC}" dt="2024-03-06T14:38:35.001" v="3433" actId="47"/>
          <pc:sldLayoutMkLst>
            <pc:docMk/>
            <pc:sldMasterMk cId="0" sldId="2147483671"/>
            <pc:sldLayoutMk cId="0" sldId="2147483652"/>
          </pc:sldLayoutMkLst>
        </pc:sldLayoutChg>
        <pc:sldLayoutChg chg="del">
          <pc:chgData name="Noam Vaknin" userId="96dc443f-635c-4944-adeb-cca55e78cb30" providerId="ADAL" clId="{6C9EE76C-E4AD-4A89-AA55-3D4A356543DC}" dt="2024-03-06T14:38:35.001" v="3433" actId="47"/>
          <pc:sldLayoutMkLst>
            <pc:docMk/>
            <pc:sldMasterMk cId="0" sldId="2147483671"/>
            <pc:sldLayoutMk cId="0" sldId="2147483654"/>
          </pc:sldLayoutMkLst>
        </pc:sldLayoutChg>
        <pc:sldLayoutChg chg="del">
          <pc:chgData name="Noam Vaknin" userId="96dc443f-635c-4944-adeb-cca55e78cb30" providerId="ADAL" clId="{6C9EE76C-E4AD-4A89-AA55-3D4A356543DC}" dt="2024-03-06T14:38:35.001" v="3433" actId="47"/>
          <pc:sldLayoutMkLst>
            <pc:docMk/>
            <pc:sldMasterMk cId="0" sldId="2147483671"/>
            <pc:sldLayoutMk cId="0" sldId="2147483655"/>
          </pc:sldLayoutMkLst>
        </pc:sldLayoutChg>
        <pc:sldLayoutChg chg="del">
          <pc:chgData name="Noam Vaknin" userId="96dc443f-635c-4944-adeb-cca55e78cb30" providerId="ADAL" clId="{6C9EE76C-E4AD-4A89-AA55-3D4A356543DC}" dt="2024-03-06T14:38:35.001" v="3433" actId="47"/>
          <pc:sldLayoutMkLst>
            <pc:docMk/>
            <pc:sldMasterMk cId="0" sldId="2147483671"/>
            <pc:sldLayoutMk cId="0" sldId="2147483656"/>
          </pc:sldLayoutMkLst>
        </pc:sldLayoutChg>
        <pc:sldLayoutChg chg="del">
          <pc:chgData name="Noam Vaknin" userId="96dc443f-635c-4944-adeb-cca55e78cb30" providerId="ADAL" clId="{6C9EE76C-E4AD-4A89-AA55-3D4A356543DC}" dt="2024-03-06T14:38:35.001" v="3433" actId="47"/>
          <pc:sldLayoutMkLst>
            <pc:docMk/>
            <pc:sldMasterMk cId="0" sldId="2147483671"/>
            <pc:sldLayoutMk cId="0" sldId="2147483659"/>
          </pc:sldLayoutMkLst>
        </pc:sldLayoutChg>
        <pc:sldLayoutChg chg="del">
          <pc:chgData name="Noam Vaknin" userId="96dc443f-635c-4944-adeb-cca55e78cb30" providerId="ADAL" clId="{6C9EE76C-E4AD-4A89-AA55-3D4A356543DC}" dt="2024-03-06T14:38:35.001" v="3433" actId="47"/>
          <pc:sldLayoutMkLst>
            <pc:docMk/>
            <pc:sldMasterMk cId="0" sldId="2147483671"/>
            <pc:sldLayoutMk cId="0" sldId="2147483660"/>
          </pc:sldLayoutMkLst>
        </pc:sldLayoutChg>
        <pc:sldLayoutChg chg="del">
          <pc:chgData name="Noam Vaknin" userId="96dc443f-635c-4944-adeb-cca55e78cb30" providerId="ADAL" clId="{6C9EE76C-E4AD-4A89-AA55-3D4A356543DC}" dt="2024-03-06T14:38:35.001" v="3433" actId="47"/>
          <pc:sldLayoutMkLst>
            <pc:docMk/>
            <pc:sldMasterMk cId="0" sldId="2147483671"/>
            <pc:sldLayoutMk cId="0" sldId="2147483661"/>
          </pc:sldLayoutMkLst>
        </pc:sldLayoutChg>
        <pc:sldLayoutChg chg="del">
          <pc:chgData name="Noam Vaknin" userId="96dc443f-635c-4944-adeb-cca55e78cb30" providerId="ADAL" clId="{6C9EE76C-E4AD-4A89-AA55-3D4A356543DC}" dt="2024-03-06T14:38:35.001" v="3433" actId="47"/>
          <pc:sldLayoutMkLst>
            <pc:docMk/>
            <pc:sldMasterMk cId="0" sldId="2147483671"/>
            <pc:sldLayoutMk cId="0" sldId="2147483662"/>
          </pc:sldLayoutMkLst>
        </pc:sldLayoutChg>
        <pc:sldLayoutChg chg="del">
          <pc:chgData name="Noam Vaknin" userId="96dc443f-635c-4944-adeb-cca55e78cb30" providerId="ADAL" clId="{6C9EE76C-E4AD-4A89-AA55-3D4A356543DC}" dt="2024-03-06T14:38:35.001" v="3433" actId="47"/>
          <pc:sldLayoutMkLst>
            <pc:docMk/>
            <pc:sldMasterMk cId="0" sldId="2147483671"/>
            <pc:sldLayoutMk cId="0" sldId="2147483663"/>
          </pc:sldLayoutMkLst>
        </pc:sldLayoutChg>
        <pc:sldLayoutChg chg="del">
          <pc:chgData name="Noam Vaknin" userId="96dc443f-635c-4944-adeb-cca55e78cb30" providerId="ADAL" clId="{6C9EE76C-E4AD-4A89-AA55-3D4A356543DC}" dt="2024-03-06T14:38:35.001" v="3433" actId="47"/>
          <pc:sldLayoutMkLst>
            <pc:docMk/>
            <pc:sldMasterMk cId="0" sldId="2147483671"/>
            <pc:sldLayoutMk cId="0" sldId="2147483665"/>
          </pc:sldLayoutMkLst>
        </pc:sldLayoutChg>
        <pc:sldLayoutChg chg="del">
          <pc:chgData name="Noam Vaknin" userId="96dc443f-635c-4944-adeb-cca55e78cb30" providerId="ADAL" clId="{6C9EE76C-E4AD-4A89-AA55-3D4A356543DC}" dt="2024-03-06T14:38:35.001" v="3433" actId="47"/>
          <pc:sldLayoutMkLst>
            <pc:docMk/>
            <pc:sldMasterMk cId="0" sldId="2147483671"/>
            <pc:sldLayoutMk cId="0" sldId="2147483666"/>
          </pc:sldLayoutMkLst>
        </pc:sldLayoutChg>
        <pc:sldLayoutChg chg="del">
          <pc:chgData name="Noam Vaknin" userId="96dc443f-635c-4944-adeb-cca55e78cb30" providerId="ADAL" clId="{6C9EE76C-E4AD-4A89-AA55-3D4A356543DC}" dt="2024-03-06T14:38:35.001" v="3433" actId="47"/>
          <pc:sldLayoutMkLst>
            <pc:docMk/>
            <pc:sldMasterMk cId="0" sldId="2147483671"/>
            <pc:sldLayoutMk cId="0" sldId="2147483667"/>
          </pc:sldLayoutMkLst>
        </pc:sldLayoutChg>
        <pc:sldLayoutChg chg="del">
          <pc:chgData name="Noam Vaknin" userId="96dc443f-635c-4944-adeb-cca55e78cb30" providerId="ADAL" clId="{6C9EE76C-E4AD-4A89-AA55-3D4A356543DC}" dt="2024-03-06T14:38:35.001" v="3433" actId="47"/>
          <pc:sldLayoutMkLst>
            <pc:docMk/>
            <pc:sldMasterMk cId="0" sldId="2147483671"/>
            <pc:sldLayoutMk cId="0" sldId="2147483669"/>
          </pc:sldLayoutMkLst>
        </pc:sldLayoutChg>
      </pc:sldMasterChg>
      <pc:sldMasterChg chg="del delSldLayout">
        <pc:chgData name="Noam Vaknin" userId="96dc443f-635c-4944-adeb-cca55e78cb30" providerId="ADAL" clId="{6C9EE76C-E4AD-4A89-AA55-3D4A356543DC}" dt="2024-03-06T14:59:03.272" v="3477" actId="47"/>
        <pc:sldMasterMkLst>
          <pc:docMk/>
          <pc:sldMasterMk cId="0" sldId="2147483672"/>
        </pc:sldMasterMkLst>
        <pc:sldLayoutChg chg="del">
          <pc:chgData name="Noam Vaknin" userId="96dc443f-635c-4944-adeb-cca55e78cb30" providerId="ADAL" clId="{6C9EE76C-E4AD-4A89-AA55-3D4A356543DC}" dt="2024-03-06T14:59:03.272" v="3477" actId="47"/>
          <pc:sldLayoutMkLst>
            <pc:docMk/>
            <pc:sldMasterMk cId="0" sldId="2147483672"/>
            <pc:sldLayoutMk cId="0" sldId="214748367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98D9F34D-4FC8-0084-FFE5-673CCCA78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77b642fd3_0_258:notes">
            <a:extLst>
              <a:ext uri="{FF2B5EF4-FFF2-40B4-BE49-F238E27FC236}">
                <a16:creationId xmlns:a16="http://schemas.microsoft.com/office/drawing/2014/main" id="{74BDECA3-D855-92D2-0457-7EA53F0630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77b642fd3_0_258:notes">
            <a:extLst>
              <a:ext uri="{FF2B5EF4-FFF2-40B4-BE49-F238E27FC236}">
                <a16:creationId xmlns:a16="http://schemas.microsoft.com/office/drawing/2014/main" id="{8A905A14-6ACD-CBE5-5687-D26F05E67C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וקנין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he-IL"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נעזרנו במאמר במספר דברים: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- שימוש ב</a:t>
            </a:r>
            <a:r>
              <a:rPr lang="en-US" dirty="0"/>
              <a:t>IOT</a:t>
            </a:r>
            <a:r>
              <a:rPr lang="he-IL" dirty="0"/>
              <a:t> לעזרה בחנייה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- שימוש בסנסור זהה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- שימוש בתצוגת מידע בזמן אמת על מנת ליצור מודעות אצל המשתמש</a:t>
            </a:r>
          </a:p>
        </p:txBody>
      </p:sp>
    </p:spTree>
    <p:extLst>
      <p:ext uri="{BB962C8B-B14F-4D97-AF65-F5344CB8AC3E}">
        <p14:creationId xmlns:p14="http://schemas.microsoft.com/office/powerpoint/2010/main" val="3819381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D9A7FC8E-4E1B-D35B-7941-A0C68A852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77b642fd3_0_258:notes">
            <a:extLst>
              <a:ext uri="{FF2B5EF4-FFF2-40B4-BE49-F238E27FC236}">
                <a16:creationId xmlns:a16="http://schemas.microsoft.com/office/drawing/2014/main" id="{6E7D3620-F40B-D565-F12A-6F36C986D2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77b642fd3_0_258:notes">
            <a:extLst>
              <a:ext uri="{FF2B5EF4-FFF2-40B4-BE49-F238E27FC236}">
                <a16:creationId xmlns:a16="http://schemas.microsoft.com/office/drawing/2014/main" id="{B9DCE8B7-85D4-FA0C-4381-A2076F8298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פרץ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מבנה המערכת שלנו.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החיישן מחובר פיזית לרכיב </a:t>
            </a:r>
            <a:r>
              <a:rPr lang="en-US" dirty="0" err="1"/>
              <a:t>esp</a:t>
            </a:r>
            <a:r>
              <a:rPr lang="he-IL" dirty="0"/>
              <a:t>, הרכיב מחובר לרשת ה</a:t>
            </a:r>
            <a:r>
              <a:rPr lang="en-US" dirty="0" err="1"/>
              <a:t>wifi</a:t>
            </a:r>
            <a:r>
              <a:rPr lang="he-IL" dirty="0"/>
              <a:t> המקומית ומשם מתחבר ל</a:t>
            </a:r>
            <a:r>
              <a:rPr lang="en-US" dirty="0"/>
              <a:t>AWS</a:t>
            </a:r>
            <a:r>
              <a:rPr lang="he-IL" dirty="0"/>
              <a:t> ולענן של </a:t>
            </a:r>
            <a:r>
              <a:rPr lang="he-IL" dirty="0" err="1"/>
              <a:t>ארדואינו</a:t>
            </a:r>
            <a:r>
              <a:rPr lang="he-IL" dirty="0"/>
              <a:t>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מהענן של </a:t>
            </a:r>
            <a:r>
              <a:rPr lang="he-IL" dirty="0" err="1"/>
              <a:t>אמאזון</a:t>
            </a:r>
            <a:r>
              <a:rPr lang="he-IL" dirty="0"/>
              <a:t> המידע עובר דרך פרוטוקול </a:t>
            </a:r>
            <a:r>
              <a:rPr lang="en-US" dirty="0"/>
              <a:t>MQTT</a:t>
            </a:r>
            <a:r>
              <a:rPr lang="he-IL" dirty="0"/>
              <a:t> בצורה מאובטחת, משם ל</a:t>
            </a:r>
            <a:r>
              <a:rPr lang="en-US" dirty="0"/>
              <a:t>Timestream DB</a:t>
            </a:r>
            <a:r>
              <a:rPr lang="he-IL" dirty="0"/>
              <a:t> ומשם בייצור ויזואלי ל</a:t>
            </a:r>
            <a:r>
              <a:rPr lang="en-US" dirty="0"/>
              <a:t>amazon </a:t>
            </a:r>
            <a:r>
              <a:rPr lang="en-US" dirty="0" err="1"/>
              <a:t>grafana</a:t>
            </a:r>
            <a:r>
              <a:rPr lang="he-IL" dirty="0"/>
              <a:t>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בדומה הענן של </a:t>
            </a:r>
            <a:r>
              <a:rPr lang="he-IL" dirty="0" err="1"/>
              <a:t>ארדואינו</a:t>
            </a:r>
            <a:r>
              <a:rPr lang="he-IL" dirty="0"/>
              <a:t> גם הוא עובר דרך פרוטוקול </a:t>
            </a:r>
            <a:r>
              <a:rPr lang="en-US" dirty="0"/>
              <a:t>MQTT</a:t>
            </a:r>
            <a:r>
              <a:rPr lang="he-IL" dirty="0"/>
              <a:t> ומעביר את המידע ל</a:t>
            </a:r>
            <a:r>
              <a:rPr lang="en-US" dirty="0"/>
              <a:t>dashboard</a:t>
            </a:r>
            <a:r>
              <a:rPr lang="he-IL" dirty="0"/>
              <a:t> ומשם ל</a:t>
            </a:r>
            <a:r>
              <a:rPr lang="en-US" dirty="0"/>
              <a:t>endpoint</a:t>
            </a:r>
            <a:r>
              <a:rPr lang="he-IL" dirty="0"/>
              <a:t> שהוא האפליקציה. </a:t>
            </a:r>
            <a:r>
              <a:rPr lang="he-IL" dirty="0" err="1"/>
              <a:t>שאיתה</a:t>
            </a:r>
            <a:r>
              <a:rPr lang="he-IL" dirty="0"/>
              <a:t> ניתן להחזיר תגובה בחזרה לענן.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549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פרץ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טוב אז כמו שניתן לראות, לאחר העלאת הקוד לרכיב, הרכיב מתחבר ל</a:t>
            </a:r>
            <a:r>
              <a:rPr lang="en-US" dirty="0"/>
              <a:t>SNPT</a:t>
            </a:r>
            <a:r>
              <a:rPr lang="he-IL" dirty="0"/>
              <a:t> ומציג את השעה הנוכחית ולאחר מכן מתחבר ל</a:t>
            </a:r>
            <a:r>
              <a:rPr lang="en-US" dirty="0"/>
              <a:t>AWS</a:t>
            </a:r>
            <a:r>
              <a:rPr lang="he-IL" dirty="0"/>
              <a:t>. מיד אחר כך הוא מתחיל למדוד את המרחק דרך החיישן ולהזין לענן. ניתן לראות את המידע דרך ה</a:t>
            </a:r>
            <a:r>
              <a:rPr lang="en-US" dirty="0"/>
              <a:t>subscribe</a:t>
            </a:r>
            <a:r>
              <a:rPr lang="he-IL" dirty="0"/>
              <a:t> ב</a:t>
            </a:r>
            <a:r>
              <a:rPr lang="en-US" dirty="0"/>
              <a:t>MQTT test client</a:t>
            </a:r>
            <a:r>
              <a:rPr lang="he-IL" dirty="0"/>
              <a:t>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אפשר לראות שם את המידע של הזמן בפורמט מסודר טוב כפי שראינו בשיעור ואת המרחק שמיוצג בס"מ.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8FDFDBAA-F4DC-3391-6738-7221820B0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cf8b5f36_0_6059:notes">
            <a:extLst>
              <a:ext uri="{FF2B5EF4-FFF2-40B4-BE49-F238E27FC236}">
                <a16:creationId xmlns:a16="http://schemas.microsoft.com/office/drawing/2014/main" id="{9160C66E-821C-C4B6-3ABA-4F3F82EC4C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cf8b5f36_0_6059:notes">
            <a:extLst>
              <a:ext uri="{FF2B5EF4-FFF2-40B4-BE49-F238E27FC236}">
                <a16:creationId xmlns:a16="http://schemas.microsoft.com/office/drawing/2014/main" id="{428416E6-A399-BBA7-4EDC-D35A82904B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פרץ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לאחר העברת המידע דרך </a:t>
            </a:r>
            <a:r>
              <a:rPr lang="en-US" dirty="0"/>
              <a:t>MQTT</a:t>
            </a:r>
            <a:r>
              <a:rPr lang="he-IL" dirty="0"/>
              <a:t>. הגדרנו </a:t>
            </a:r>
            <a:r>
              <a:rPr lang="en-US" dirty="0"/>
              <a:t>rule</a:t>
            </a:r>
            <a:r>
              <a:rPr lang="he-IL" dirty="0"/>
              <a:t> חדש על מנת להעביר את כל המידע שמועבר מ</a:t>
            </a:r>
            <a:r>
              <a:rPr lang="en-US" dirty="0"/>
              <a:t>MQTT</a:t>
            </a:r>
            <a:r>
              <a:rPr lang="he-IL" dirty="0"/>
              <a:t> ל</a:t>
            </a:r>
            <a:r>
              <a:rPr lang="en-US" dirty="0"/>
              <a:t>amazon Timestream</a:t>
            </a:r>
            <a:r>
              <a:rPr lang="he-IL" dirty="0"/>
              <a:t>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בדקנו שהמידע עבר לטבלה שפתחנו ב</a:t>
            </a:r>
            <a:r>
              <a:rPr lang="en-US" dirty="0"/>
              <a:t>DB</a:t>
            </a:r>
            <a:r>
              <a:rPr lang="he-IL" dirty="0"/>
              <a:t>. לכן השתמשנו בפקודת ה</a:t>
            </a:r>
            <a:r>
              <a:rPr lang="en-US" dirty="0"/>
              <a:t>SQL</a:t>
            </a:r>
            <a:r>
              <a:rPr lang="he-IL" dirty="0"/>
              <a:t> שרואים פה שתקלוט את המרחק שהתקבל.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8166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DEBD202D-79A6-DAD0-1A3A-9572C39FE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cf8b5f36_0_6059:notes">
            <a:extLst>
              <a:ext uri="{FF2B5EF4-FFF2-40B4-BE49-F238E27FC236}">
                <a16:creationId xmlns:a16="http://schemas.microsoft.com/office/drawing/2014/main" id="{C7D7C629-F9E5-A1C2-0E12-F79B494817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cf8b5f36_0_6059:notes">
            <a:extLst>
              <a:ext uri="{FF2B5EF4-FFF2-40B4-BE49-F238E27FC236}">
                <a16:creationId xmlns:a16="http://schemas.microsoft.com/office/drawing/2014/main" id="{90B7F2DE-8CA3-14B6-2718-6E9C0D491A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פרץ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נוכל לראות שהמידע עבר בהצלחה לטבלה ב</a:t>
            </a:r>
            <a:r>
              <a:rPr lang="en-US" dirty="0"/>
              <a:t>DB</a:t>
            </a:r>
            <a:r>
              <a:rPr lang="he-IL" dirty="0"/>
              <a:t>. אפשר לראות את הזמנים השונים ואת מדידת המרחק.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נוכל לראות שיש יותר מ3000 מדידות שמתפרסות על גבי 304 עמודות. מידע גדול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8284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4C4ABD35-B723-07F1-A467-1803A5C5E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77b642fd3_0_258:notes">
            <a:extLst>
              <a:ext uri="{FF2B5EF4-FFF2-40B4-BE49-F238E27FC236}">
                <a16:creationId xmlns:a16="http://schemas.microsoft.com/office/drawing/2014/main" id="{F52BE3DD-EF5C-B615-4DBA-277E680B6A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77b642fd3_0_258:notes">
            <a:extLst>
              <a:ext uri="{FF2B5EF4-FFF2-40B4-BE49-F238E27FC236}">
                <a16:creationId xmlns:a16="http://schemas.microsoft.com/office/drawing/2014/main" id="{02A61B80-3B1F-0F71-0BB2-7D812B6F79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פרץ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לאחר איסוף המידע לטבלה נרצה לייצג אותו גרפית. כדי לעשות זאת השתמשו ב</a:t>
            </a:r>
            <a:r>
              <a:rPr lang="en-US" dirty="0"/>
              <a:t>amazon </a:t>
            </a:r>
            <a:r>
              <a:rPr lang="en-US" dirty="0" err="1"/>
              <a:t>grafana</a:t>
            </a:r>
            <a:r>
              <a:rPr lang="he-IL" dirty="0"/>
              <a:t>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שם הגדרנו שאנחנו לוקחים את המידע מהטבלה ושיציג לנו אותו בגרף. (בדומה לתרגיל הבית)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3465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DE7090DD-A1BF-57CE-BE53-69550830C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77b642fd3_0_258:notes">
            <a:extLst>
              <a:ext uri="{FF2B5EF4-FFF2-40B4-BE49-F238E27FC236}">
                <a16:creationId xmlns:a16="http://schemas.microsoft.com/office/drawing/2014/main" id="{AD37AD52-C815-182C-D38D-2A9AF525B7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77b642fd3_0_258:notes">
            <a:extLst>
              <a:ext uri="{FF2B5EF4-FFF2-40B4-BE49-F238E27FC236}">
                <a16:creationId xmlns:a16="http://schemas.microsoft.com/office/drawing/2014/main" id="{CD99EA77-DE3D-21D9-379C-5CAD950877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פרץ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פה נוכל לראות את המדידות שהתקבלו כאשר אכן הערך נע בין 2-400 ס"מ.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3515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B0480490-6EF4-EE18-EC5E-6B20D87D8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77b642fd3_0_258:notes">
            <a:extLst>
              <a:ext uri="{FF2B5EF4-FFF2-40B4-BE49-F238E27FC236}">
                <a16:creationId xmlns:a16="http://schemas.microsoft.com/office/drawing/2014/main" id="{5D4D9CE0-AA24-50BA-4210-51BD91D129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77b642fd3_0_258:notes">
            <a:extLst>
              <a:ext uri="{FF2B5EF4-FFF2-40B4-BE49-F238E27FC236}">
                <a16:creationId xmlns:a16="http://schemas.microsoft.com/office/drawing/2014/main" id="{36066C1E-7084-F9FF-7708-04FC68BCBA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פרץ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אחר כך הצגנו את המידע הגרפי בצורה אחרת. איזה ערכים גדולים מ20 ואילו קטנים מ20. בכדי לראות מתי אנחנו קרובים לקיר.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כאשר הפס אדום נרצה לבדוק מה קרה בזמן זה, אולי יש התנגשות בקיר.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נדגים את זה בקרוב בענן של </a:t>
            </a:r>
            <a:r>
              <a:rPr lang="he-IL" dirty="0" err="1"/>
              <a:t>ארדואינו</a:t>
            </a:r>
            <a:r>
              <a:rPr lang="he-IL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3433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DA977282-49D6-1221-4C0D-5A420694D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cf8b5f36_0_6059:notes">
            <a:extLst>
              <a:ext uri="{FF2B5EF4-FFF2-40B4-BE49-F238E27FC236}">
                <a16:creationId xmlns:a16="http://schemas.microsoft.com/office/drawing/2014/main" id="{5D4CE290-6057-956F-6365-8943421CD3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cf8b5f36_0_6059:notes">
            <a:extLst>
              <a:ext uri="{FF2B5EF4-FFF2-40B4-BE49-F238E27FC236}">
                <a16:creationId xmlns:a16="http://schemas.microsoft.com/office/drawing/2014/main" id="{3505F31B-DEAC-3744-EDEA-6592F7BA0E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וקנין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he-IL"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Cloud variables</a:t>
            </a:r>
            <a:r>
              <a:rPr lang="he-IL" dirty="0"/>
              <a:t> שהשתמשנו בהם כדי להציג דאטה בזמן אמת</a:t>
            </a:r>
          </a:p>
        </p:txBody>
      </p:sp>
    </p:spTree>
    <p:extLst>
      <p:ext uri="{BB962C8B-B14F-4D97-AF65-F5344CB8AC3E}">
        <p14:creationId xmlns:p14="http://schemas.microsoft.com/office/powerpoint/2010/main" val="1205965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5AE69AF9-FA46-74B0-1EE5-91D02FB39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cf8b5f36_0_6059:notes">
            <a:extLst>
              <a:ext uri="{FF2B5EF4-FFF2-40B4-BE49-F238E27FC236}">
                <a16:creationId xmlns:a16="http://schemas.microsoft.com/office/drawing/2014/main" id="{C66C3E3D-8D59-4F67-2467-C582D12153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cf8b5f36_0_6059:notes">
            <a:extLst>
              <a:ext uri="{FF2B5EF4-FFF2-40B4-BE49-F238E27FC236}">
                <a16:creationId xmlns:a16="http://schemas.microsoft.com/office/drawing/2014/main" id="{827757CA-4EB2-4B24-C38F-B0FC94CE2A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וקנין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9514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וקנין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איסוף מידע לדאטה </a:t>
            </a:r>
            <a:r>
              <a:rPr lang="he-IL" dirty="0" err="1"/>
              <a:t>בייס</a:t>
            </a:r>
            <a:endParaRPr lang="he-I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תיאור גרפי של המידע בעזרת גרפנה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תצוגה גרפית וממשק עם משתמש דרך אפליקציה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867B0C82-3B9E-8190-4138-98B9852FC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cf8b5f36_0_6059:notes">
            <a:extLst>
              <a:ext uri="{FF2B5EF4-FFF2-40B4-BE49-F238E27FC236}">
                <a16:creationId xmlns:a16="http://schemas.microsoft.com/office/drawing/2014/main" id="{788AAD4A-BEDF-4679-37B0-9D66A81787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cf8b5f36_0_6059:notes">
            <a:extLst>
              <a:ext uri="{FF2B5EF4-FFF2-40B4-BE49-F238E27FC236}">
                <a16:creationId xmlns:a16="http://schemas.microsoft.com/office/drawing/2014/main" id="{E23CEDF0-68DE-CA91-F699-A745A2854F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וקנין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488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7FCEA7D7-0883-7C9F-2560-417E66CD8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cf8b5f36_0_6059:notes">
            <a:extLst>
              <a:ext uri="{FF2B5EF4-FFF2-40B4-BE49-F238E27FC236}">
                <a16:creationId xmlns:a16="http://schemas.microsoft.com/office/drawing/2014/main" id="{2755EE69-6BD5-031A-FE89-816BFC1A69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cf8b5f36_0_6059:notes">
            <a:extLst>
              <a:ext uri="{FF2B5EF4-FFF2-40B4-BE49-F238E27FC236}">
                <a16:creationId xmlns:a16="http://schemas.microsoft.com/office/drawing/2014/main" id="{E9F6E891-20B3-5BD7-701D-FD0E6FE755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וקנין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7673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BBDE5D76-B889-D5E1-6E65-C63E4DAF8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77b642fd3_0_258:notes">
            <a:extLst>
              <a:ext uri="{FF2B5EF4-FFF2-40B4-BE49-F238E27FC236}">
                <a16:creationId xmlns:a16="http://schemas.microsoft.com/office/drawing/2014/main" id="{A56D2C4F-D3DF-4933-6255-B69BA2B247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77b642fd3_0_258:notes">
            <a:extLst>
              <a:ext uri="{FF2B5EF4-FFF2-40B4-BE49-F238E27FC236}">
                <a16:creationId xmlns:a16="http://schemas.microsoft.com/office/drawing/2014/main" id="{06AB84A0-46D9-2DB6-AC55-9F7E6B941E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פרץ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אחר כך רצינו לבדוק את האבטחה שיש לנו בפרויקט.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אמנם המידע שלנו עובר בצורה מאובטחת לענן דרך </a:t>
            </a:r>
            <a:r>
              <a:rPr lang="en-US" dirty="0"/>
              <a:t>MQTT</a:t>
            </a:r>
            <a:r>
              <a:rPr lang="he-IL" dirty="0"/>
              <a:t> אבל אם יש גישה פיזית לרכיב אפשר בקלות לגנוב לנו את המידע הסודי.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השתמשנו ב</a:t>
            </a:r>
            <a:r>
              <a:rPr lang="en-US" dirty="0" err="1"/>
              <a:t>esptool</a:t>
            </a:r>
            <a:r>
              <a:rPr lang="he-IL" dirty="0"/>
              <a:t> כדי להוריד את </a:t>
            </a:r>
            <a:r>
              <a:rPr lang="he-IL" dirty="0" err="1"/>
              <a:t>הקושחה</a:t>
            </a:r>
            <a:r>
              <a:rPr lang="he-IL" dirty="0"/>
              <a:t> של הרכיב ושמרנו בקובץ </a:t>
            </a:r>
            <a:r>
              <a:rPr lang="en-US" dirty="0"/>
              <a:t>bin</a:t>
            </a:r>
            <a:r>
              <a:rPr lang="he-I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5897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06A4B1F9-D1A0-B72A-7848-9DF2C9751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77b642fd3_0_258:notes">
            <a:extLst>
              <a:ext uri="{FF2B5EF4-FFF2-40B4-BE49-F238E27FC236}">
                <a16:creationId xmlns:a16="http://schemas.microsoft.com/office/drawing/2014/main" id="{6730472A-0C8D-06B3-59DD-1E65DA403F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77b642fd3_0_258:notes">
            <a:extLst>
              <a:ext uri="{FF2B5EF4-FFF2-40B4-BE49-F238E27FC236}">
                <a16:creationId xmlns:a16="http://schemas.microsoft.com/office/drawing/2014/main" id="{501907BB-1C4B-3677-CA26-C78FCF832E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פרץ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אחר כך ידענו ששם ה</a:t>
            </a:r>
            <a:r>
              <a:rPr lang="en-US" dirty="0" err="1"/>
              <a:t>wifi</a:t>
            </a:r>
            <a:r>
              <a:rPr lang="he-IL" dirty="0"/>
              <a:t> מתחיל ב</a:t>
            </a:r>
            <a:r>
              <a:rPr lang="en-US" dirty="0"/>
              <a:t>DON</a:t>
            </a:r>
            <a:r>
              <a:rPr lang="he-IL" dirty="0"/>
              <a:t>, אז פתחנו את התוכנה </a:t>
            </a:r>
            <a:r>
              <a:rPr lang="en-US" dirty="0" err="1"/>
              <a:t>ghidra</a:t>
            </a:r>
            <a:r>
              <a:rPr lang="he-IL" dirty="0"/>
              <a:t> וחיפשנו את השם </a:t>
            </a:r>
            <a:r>
              <a:rPr lang="en-US" dirty="0"/>
              <a:t>DON</a:t>
            </a:r>
            <a:r>
              <a:rPr lang="he-IL" dirty="0"/>
              <a:t> בזיכרון. מצאנו אותו בקלות.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ואפשר לראות מעל שם ה</a:t>
            </a:r>
            <a:r>
              <a:rPr lang="en-US" dirty="0" err="1"/>
              <a:t>wifi</a:t>
            </a:r>
            <a:r>
              <a:rPr lang="he-IL" dirty="0"/>
              <a:t> את הסיסמא שהיא </a:t>
            </a:r>
            <a:r>
              <a:rPr lang="he-IL"/>
              <a:t>מספר הטלפון שלי.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10966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9DD6547A-5591-FFB1-00E4-BF62D6468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77b642fd3_0_258:notes">
            <a:extLst>
              <a:ext uri="{FF2B5EF4-FFF2-40B4-BE49-F238E27FC236}">
                <a16:creationId xmlns:a16="http://schemas.microsoft.com/office/drawing/2014/main" id="{3BEE8C1C-31CC-B225-AEA7-396A6797C1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77b642fd3_0_258:notes">
            <a:extLst>
              <a:ext uri="{FF2B5EF4-FFF2-40B4-BE49-F238E27FC236}">
                <a16:creationId xmlns:a16="http://schemas.microsoft.com/office/drawing/2014/main" id="{77356B3D-FC1C-8A99-3AC2-D91DD37081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וקנין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04889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5D0F1FE5-52ED-733F-FC23-A0232D6A0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77b642fd3_0_258:notes">
            <a:extLst>
              <a:ext uri="{FF2B5EF4-FFF2-40B4-BE49-F238E27FC236}">
                <a16:creationId xmlns:a16="http://schemas.microsoft.com/office/drawing/2014/main" id="{B5FF5A40-F1D5-83D4-BF50-CEFDD92072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77b642fd3_0_258:notes">
            <a:extLst>
              <a:ext uri="{FF2B5EF4-FFF2-40B4-BE49-F238E27FC236}">
                <a16:creationId xmlns:a16="http://schemas.microsoft.com/office/drawing/2014/main" id="{B59341F3-49E3-2AD7-FAAE-D633572029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וקנין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7897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שנינו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12449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>
          <a:extLst>
            <a:ext uri="{FF2B5EF4-FFF2-40B4-BE49-F238E27FC236}">
              <a16:creationId xmlns:a16="http://schemas.microsoft.com/office/drawing/2014/main" id="{E999315C-9111-FA33-9896-12660F842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77b642fd3_0_223:notes">
            <a:extLst>
              <a:ext uri="{FF2B5EF4-FFF2-40B4-BE49-F238E27FC236}">
                <a16:creationId xmlns:a16="http://schemas.microsoft.com/office/drawing/2014/main" id="{98A05CA7-E2FA-E15F-525C-A35AC49E8A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77b642fd3_0_223:notes">
            <a:extLst>
              <a:ext uri="{FF2B5EF4-FFF2-40B4-BE49-F238E27FC236}">
                <a16:creationId xmlns:a16="http://schemas.microsoft.com/office/drawing/2014/main" id="{FABB395C-9819-97D4-900A-C49D2938AB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שנינו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6996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D017E4E2-9365-83F8-4B6D-FC276009E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77b642fd3_0_258:notes">
            <a:extLst>
              <a:ext uri="{FF2B5EF4-FFF2-40B4-BE49-F238E27FC236}">
                <a16:creationId xmlns:a16="http://schemas.microsoft.com/office/drawing/2014/main" id="{34DE862E-D71F-B0E6-D397-19A74E027D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77b642fd3_0_258:notes">
            <a:extLst>
              <a:ext uri="{FF2B5EF4-FFF2-40B4-BE49-F238E27FC236}">
                <a16:creationId xmlns:a16="http://schemas.microsoft.com/office/drawing/2014/main" id="{E2D71D5E-9EB7-4D3F-02AE-2E1C72DB5B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פרץ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הדברים העיקריים שהשתמשנו בהם בפרויקט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חיישן מרחק שמחובר </a:t>
            </a:r>
            <a:r>
              <a:rPr lang="he-IL" dirty="0" err="1"/>
              <a:t>למיקרוקונטרולר</a:t>
            </a:r>
            <a:r>
              <a:rPr lang="he-IL" dirty="0"/>
              <a:t> ומעביר מידע דרך פרוטוקול </a:t>
            </a:r>
            <a:r>
              <a:rPr lang="en-US" dirty="0"/>
              <a:t>MQTT</a:t>
            </a:r>
            <a:r>
              <a:rPr lang="he-IL" dirty="0"/>
              <a:t> לענן של </a:t>
            </a:r>
            <a:r>
              <a:rPr lang="he-IL" dirty="0" err="1"/>
              <a:t>אמאזון</a:t>
            </a:r>
            <a:r>
              <a:rPr lang="he-IL" dirty="0"/>
              <a:t> </a:t>
            </a:r>
            <a:r>
              <a:rPr lang="he-IL" dirty="0" err="1"/>
              <a:t>וארדואינו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4469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131D1DAA-9841-C5F6-608F-1EE2A616E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77b642fd3_0_258:notes">
            <a:extLst>
              <a:ext uri="{FF2B5EF4-FFF2-40B4-BE49-F238E27FC236}">
                <a16:creationId xmlns:a16="http://schemas.microsoft.com/office/drawing/2014/main" id="{8EF696DA-08D9-F33A-184C-259E3DC2FA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77b642fd3_0_258:notes">
            <a:extLst>
              <a:ext uri="{FF2B5EF4-FFF2-40B4-BE49-F238E27FC236}">
                <a16:creationId xmlns:a16="http://schemas.microsoft.com/office/drawing/2014/main" id="{687ADD70-0475-F48B-07FE-B6325C8076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פרץ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איך החיישן עובד – ה</a:t>
            </a:r>
            <a:r>
              <a:rPr lang="en-US" dirty="0"/>
              <a:t>transmitter</a:t>
            </a:r>
            <a:r>
              <a:rPr lang="he-IL" dirty="0"/>
              <a:t> משדר גל קול בתדר </a:t>
            </a:r>
            <a:r>
              <a:rPr lang="en-US" dirty="0"/>
              <a:t>40kHz</a:t>
            </a:r>
            <a:r>
              <a:rPr lang="he-IL" dirty="0"/>
              <a:t>, הגל נע באוויר עד שפוגע באובייקט.</a:t>
            </a:r>
            <a:br>
              <a:rPr lang="en-US" dirty="0"/>
            </a:br>
            <a:r>
              <a:rPr lang="he-IL" dirty="0"/>
              <a:t>לאחר מכן ה</a:t>
            </a:r>
            <a:r>
              <a:rPr lang="en-US" dirty="0"/>
              <a:t>receiver</a:t>
            </a:r>
            <a:r>
              <a:rPr lang="he-IL" dirty="0"/>
              <a:t>, ה</a:t>
            </a:r>
            <a:r>
              <a:rPr lang="en-US" dirty="0"/>
              <a:t>echo</a:t>
            </a:r>
            <a:r>
              <a:rPr lang="he-IL" dirty="0"/>
              <a:t>, קולט את הגל המוחזר וככה נמדד המרחק.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החיישן תופס מרחק של 2-400 </a:t>
            </a:r>
            <a:r>
              <a:rPr lang="he-IL" dirty="0" err="1"/>
              <a:t>סמ</a:t>
            </a:r>
            <a:r>
              <a:rPr lang="he-IL" dirty="0"/>
              <a:t> והמרחק נמדד לפי </a:t>
            </a:r>
            <a:r>
              <a:rPr lang="he-IL" dirty="0" err="1"/>
              <a:t>הנוסחא</a:t>
            </a:r>
            <a:r>
              <a:rPr lang="he-IL" dirty="0"/>
              <a:t> הזאת.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3870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D525DF97-44DC-AEF6-07C4-520787911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77b642fd3_0_258:notes">
            <a:extLst>
              <a:ext uri="{FF2B5EF4-FFF2-40B4-BE49-F238E27FC236}">
                <a16:creationId xmlns:a16="http://schemas.microsoft.com/office/drawing/2014/main" id="{FB171FC1-048E-1161-1F2E-1A86E48229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77b642fd3_0_258:notes">
            <a:extLst>
              <a:ext uri="{FF2B5EF4-FFF2-40B4-BE49-F238E27FC236}">
                <a16:creationId xmlns:a16="http://schemas.microsoft.com/office/drawing/2014/main" id="{CC91356B-EBC3-973E-76EF-EC0A38371E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פרץ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בחרנו לעבוד עם ה</a:t>
            </a:r>
            <a:r>
              <a:rPr lang="en-US" dirty="0"/>
              <a:t>microcontroller</a:t>
            </a:r>
            <a:r>
              <a:rPr lang="he-IL" dirty="0"/>
              <a:t> הזה של </a:t>
            </a:r>
            <a:r>
              <a:rPr lang="en-US" dirty="0" err="1"/>
              <a:t>espressif</a:t>
            </a:r>
            <a:r>
              <a:rPr lang="he-IL" dirty="0"/>
              <a:t> מכיוון שהוא מכיל רכיב </a:t>
            </a:r>
            <a:r>
              <a:rPr lang="en-US" dirty="0" err="1"/>
              <a:t>wifi</a:t>
            </a:r>
            <a:r>
              <a:rPr lang="he-IL" dirty="0"/>
              <a:t>, הוא זול יחסית וקל לשימוש.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מכיל </a:t>
            </a:r>
            <a:r>
              <a:rPr lang="en-US" dirty="0"/>
              <a:t>4mb</a:t>
            </a:r>
            <a:r>
              <a:rPr lang="he-IL" dirty="0"/>
              <a:t>, מתממשק בקלות עם </a:t>
            </a:r>
            <a:r>
              <a:rPr lang="en-US" dirty="0"/>
              <a:t>Arduino IDE</a:t>
            </a:r>
            <a:r>
              <a:rPr lang="he-IL" dirty="0"/>
              <a:t>.</a:t>
            </a:r>
            <a:br>
              <a:rPr lang="en-US" dirty="0"/>
            </a:br>
            <a:r>
              <a:rPr lang="he-IL" dirty="0"/>
              <a:t>כתבנו את הקוד לרכיב ב</a:t>
            </a:r>
            <a:r>
              <a:rPr lang="en-US" dirty="0" err="1"/>
              <a:t>micropython</a:t>
            </a:r>
            <a:r>
              <a:rPr lang="he-IL" dirty="0"/>
              <a:t> וחיברנו אותו לחיישן כפי שרואים באיור.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1609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129D1878-0D10-823F-BF0C-494538ABD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77b642fd3_0_258:notes">
            <a:extLst>
              <a:ext uri="{FF2B5EF4-FFF2-40B4-BE49-F238E27FC236}">
                <a16:creationId xmlns:a16="http://schemas.microsoft.com/office/drawing/2014/main" id="{1A56B1A9-9D32-E097-1DA4-A2A00527A9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77b642fd3_0_258:notes">
            <a:extLst>
              <a:ext uri="{FF2B5EF4-FFF2-40B4-BE49-F238E27FC236}">
                <a16:creationId xmlns:a16="http://schemas.microsoft.com/office/drawing/2014/main" id="{D419CE0B-7BB0-5805-F990-94987CE9AF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וקנין</a:t>
            </a:r>
            <a:br>
              <a:rPr lang="en-US" dirty="0"/>
            </a:br>
            <a:r>
              <a:rPr lang="en-US" dirty="0"/>
              <a:t>MQTT </a:t>
            </a:r>
            <a:r>
              <a:rPr lang="he-IL" dirty="0"/>
              <a:t> מחבר בצורה יעילה ומאובטחת את התקשורת בין רכיב הקצה לבין הענן כפי שראינו בכיתה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2169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19183A4F-27E2-A5D8-FA49-2F1119D9B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77b642fd3_0_258:notes">
            <a:extLst>
              <a:ext uri="{FF2B5EF4-FFF2-40B4-BE49-F238E27FC236}">
                <a16:creationId xmlns:a16="http://schemas.microsoft.com/office/drawing/2014/main" id="{6281B8A2-D42A-84A9-947F-C6020264DF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77b642fd3_0_258:notes">
            <a:extLst>
              <a:ext uri="{FF2B5EF4-FFF2-40B4-BE49-F238E27FC236}">
                <a16:creationId xmlns:a16="http://schemas.microsoft.com/office/drawing/2014/main" id="{573B4992-6422-C28D-12A9-A6BF67A423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וקנין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להזכיר את פרוטוקול </a:t>
            </a:r>
            <a:r>
              <a:rPr lang="en-US" dirty="0"/>
              <a:t>MQTT</a:t>
            </a:r>
            <a:endParaRPr lang="he-IL"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MQTT</a:t>
            </a:r>
            <a:r>
              <a:rPr lang="he-IL" dirty="0"/>
              <a:t>  מעביר דאטה בצורה מאובטחת בין הרכיב לבין הענן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8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4DE6EDB2-9019-94BB-9F0F-DBC331C1C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77b642fd3_0_258:notes">
            <a:extLst>
              <a:ext uri="{FF2B5EF4-FFF2-40B4-BE49-F238E27FC236}">
                <a16:creationId xmlns:a16="http://schemas.microsoft.com/office/drawing/2014/main" id="{9BF50271-B954-5E9B-2E80-AC539FAFA9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77b642fd3_0_258:notes">
            <a:extLst>
              <a:ext uri="{FF2B5EF4-FFF2-40B4-BE49-F238E27FC236}">
                <a16:creationId xmlns:a16="http://schemas.microsoft.com/office/drawing/2014/main" id="{955BAAF3-4B43-3A1D-A7B1-1B7CD9F929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וקנין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1322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A0841481-4786-2289-9A88-37A0B4A1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77b642fd3_0_258:notes">
            <a:extLst>
              <a:ext uri="{FF2B5EF4-FFF2-40B4-BE49-F238E27FC236}">
                <a16:creationId xmlns:a16="http://schemas.microsoft.com/office/drawing/2014/main" id="{569F56F6-A95D-46AF-E59A-3F4B0591AD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77b642fd3_0_258:notes">
            <a:extLst>
              <a:ext uri="{FF2B5EF4-FFF2-40B4-BE49-F238E27FC236}">
                <a16:creationId xmlns:a16="http://schemas.microsoft.com/office/drawing/2014/main" id="{FEC37DD3-6544-E30B-630E-97D9D47D81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וקנין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he-IL"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מאמר שעוסק בתחום ה</a:t>
            </a:r>
            <a:r>
              <a:rPr lang="en-US" dirty="0"/>
              <a:t>IOT</a:t>
            </a:r>
            <a:r>
              <a:rPr lang="he-IL" dirty="0"/>
              <a:t> ומשתמש בחיישן זהה לחיישן שלנו, </a:t>
            </a:r>
            <a:r>
              <a:rPr lang="he-IL" dirty="0" err="1"/>
              <a:t>וב</a:t>
            </a:r>
            <a:r>
              <a:rPr lang="en-US" dirty="0"/>
              <a:t>RFID</a:t>
            </a:r>
            <a:r>
              <a:rPr lang="he-IL" dirty="0"/>
              <a:t> על מנת לפתור בעיה של מציאת מקום חנייה פנוי.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הפתרון שלהם כולל שימוש בטכנולוגיות הללו למציאת מקום חנייה פנוי.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1915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1587171" y="641380"/>
            <a:ext cx="5337561" cy="377164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7847591" y="-168908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/>
          <p:nvPr/>
        </p:nvSpPr>
        <p:spPr>
          <a:xfrm rot="-1099162">
            <a:off x="5134470" y="3563817"/>
            <a:ext cx="5697542" cy="41853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10443068">
            <a:off x="-1212618" y="-1758140"/>
            <a:ext cx="4040298" cy="2967949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6169150" y="3675629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/>
          <p:nvPr/>
        </p:nvSpPr>
        <p:spPr>
          <a:xfrm rot="-1956016">
            <a:off x="4873532" y="2411499"/>
            <a:ext cx="5697651" cy="418541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/>
          <p:nvPr/>
        </p:nvSpPr>
        <p:spPr>
          <a:xfrm rot="8978585">
            <a:off x="-1778153" y="-1236583"/>
            <a:ext cx="4040147" cy="29678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7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/>
          <p:nvPr/>
        </p:nvSpPr>
        <p:spPr>
          <a:xfrm rot="-3678890" flipH="1">
            <a:off x="6399760" y="2305526"/>
            <a:ext cx="4402922" cy="323432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7" r:id="rId5"/>
    <p:sldLayoutId id="2147483658" r:id="rId6"/>
    <p:sldLayoutId id="2147483664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60;p47">
            <a:extLst>
              <a:ext uri="{FF2B5EF4-FFF2-40B4-BE49-F238E27FC236}">
                <a16:creationId xmlns:a16="http://schemas.microsoft.com/office/drawing/2014/main" id="{495EC21B-8770-F126-E473-40F0F7EE3385}"/>
              </a:ext>
            </a:extLst>
          </p:cNvPr>
          <p:cNvSpPr/>
          <p:nvPr/>
        </p:nvSpPr>
        <p:spPr>
          <a:xfrm>
            <a:off x="419187" y="1654351"/>
            <a:ext cx="5450512" cy="296154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6"/>
          <p:cNvSpPr/>
          <p:nvPr/>
        </p:nvSpPr>
        <p:spPr>
          <a:xfrm>
            <a:off x="388566" y="906476"/>
            <a:ext cx="3913556" cy="239128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ctrTitle"/>
          </p:nvPr>
        </p:nvSpPr>
        <p:spPr>
          <a:xfrm>
            <a:off x="388566" y="572217"/>
            <a:ext cx="7239256" cy="15488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0" dirty="0">
                <a:latin typeface="Poppins Black"/>
                <a:ea typeface="Poppins Black"/>
                <a:cs typeface="Poppins Black"/>
                <a:sym typeface="Poppins Black"/>
              </a:rPr>
              <a:t>Smart Car </a:t>
            </a:r>
            <a:br>
              <a:rPr lang="en" sz="5000" b="0" dirty="0"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n" sz="5000" b="0" dirty="0">
                <a:latin typeface="Poppins Black"/>
                <a:ea typeface="Poppins Black"/>
                <a:cs typeface="Poppins Black"/>
                <a:sym typeface="Poppins Black"/>
              </a:rPr>
              <a:t>Parking Monitor</a:t>
            </a:r>
            <a:endParaRPr sz="5000" b="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1"/>
          </p:nvPr>
        </p:nvSpPr>
        <p:spPr>
          <a:xfrm>
            <a:off x="419187" y="2524473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Poppins"/>
                <a:ea typeface="Poppins"/>
                <a:cs typeface="Poppins"/>
                <a:sym typeface="Poppins"/>
              </a:rPr>
              <a:t>Noam Vaknin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Noam Perets</a:t>
            </a:r>
            <a:endParaRPr sz="24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80" name="Picture 8" descr="service-details-img">
            <a:extLst>
              <a:ext uri="{FF2B5EF4-FFF2-40B4-BE49-F238E27FC236}">
                <a16:creationId xmlns:a16="http://schemas.microsoft.com/office/drawing/2014/main" id="{19803009-43B6-1807-F1BF-C0B8496B0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08" y="1409843"/>
            <a:ext cx="7894534" cy="375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6435;p62">
            <a:extLst>
              <a:ext uri="{FF2B5EF4-FFF2-40B4-BE49-F238E27FC236}">
                <a16:creationId xmlns:a16="http://schemas.microsoft.com/office/drawing/2014/main" id="{C6D6955A-C6F9-E254-A64B-037987B95C85}"/>
              </a:ext>
            </a:extLst>
          </p:cNvPr>
          <p:cNvGrpSpPr/>
          <p:nvPr/>
        </p:nvGrpSpPr>
        <p:grpSpPr>
          <a:xfrm>
            <a:off x="4092503" y="720191"/>
            <a:ext cx="653090" cy="424658"/>
            <a:chOff x="5728383" y="4221698"/>
            <a:chExt cx="417128" cy="269162"/>
          </a:xfrm>
        </p:grpSpPr>
        <p:sp>
          <p:nvSpPr>
            <p:cNvPr id="3" name="Google Shape;6436;p62">
              <a:extLst>
                <a:ext uri="{FF2B5EF4-FFF2-40B4-BE49-F238E27FC236}">
                  <a16:creationId xmlns:a16="http://schemas.microsoft.com/office/drawing/2014/main" id="{5AB4FBB2-0BFC-94B3-30E4-1FF81C803AC2}"/>
                </a:ext>
              </a:extLst>
            </p:cNvPr>
            <p:cNvSpPr/>
            <p:nvPr/>
          </p:nvSpPr>
          <p:spPr>
            <a:xfrm>
              <a:off x="5728383" y="4221698"/>
              <a:ext cx="417128" cy="225260"/>
            </a:xfrm>
            <a:custGeom>
              <a:avLst/>
              <a:gdLst/>
              <a:ahLst/>
              <a:cxnLst/>
              <a:rect l="l" t="t" r="r" b="b"/>
              <a:pathLst>
                <a:path w="15877" h="8574" extrusionOk="0">
                  <a:moveTo>
                    <a:pt x="5813" y="0"/>
                  </a:moveTo>
                  <a:cubicBezTo>
                    <a:pt x="5133" y="0"/>
                    <a:pt x="4509" y="361"/>
                    <a:pt x="4169" y="943"/>
                  </a:cubicBezTo>
                  <a:lnTo>
                    <a:pt x="2498" y="3815"/>
                  </a:lnTo>
                  <a:lnTo>
                    <a:pt x="1436" y="4079"/>
                  </a:lnTo>
                  <a:cubicBezTo>
                    <a:pt x="597" y="4294"/>
                    <a:pt x="1" y="5057"/>
                    <a:pt x="1" y="5930"/>
                  </a:cubicBezTo>
                  <a:lnTo>
                    <a:pt x="1" y="7623"/>
                  </a:lnTo>
                  <a:cubicBezTo>
                    <a:pt x="1" y="8150"/>
                    <a:pt x="431" y="8573"/>
                    <a:pt x="958" y="8573"/>
                  </a:cubicBezTo>
                  <a:lnTo>
                    <a:pt x="14837" y="8573"/>
                  </a:lnTo>
                  <a:cubicBezTo>
                    <a:pt x="15364" y="8573"/>
                    <a:pt x="15787" y="8150"/>
                    <a:pt x="15787" y="7623"/>
                  </a:cubicBezTo>
                  <a:lnTo>
                    <a:pt x="15787" y="7158"/>
                  </a:lnTo>
                  <a:cubicBezTo>
                    <a:pt x="15787" y="6999"/>
                    <a:pt x="15725" y="6846"/>
                    <a:pt x="15614" y="6728"/>
                  </a:cubicBezTo>
                  <a:cubicBezTo>
                    <a:pt x="15496" y="6617"/>
                    <a:pt x="15434" y="6465"/>
                    <a:pt x="15441" y="6305"/>
                  </a:cubicBezTo>
                  <a:lnTo>
                    <a:pt x="15441" y="5084"/>
                  </a:lnTo>
                  <a:lnTo>
                    <a:pt x="15746" y="4411"/>
                  </a:lnTo>
                  <a:cubicBezTo>
                    <a:pt x="15876" y="4137"/>
                    <a:pt x="15681" y="3815"/>
                    <a:pt x="15374" y="3815"/>
                  </a:cubicBezTo>
                  <a:cubicBezTo>
                    <a:pt x="15371" y="3815"/>
                    <a:pt x="15368" y="3815"/>
                    <a:pt x="15364" y="3815"/>
                  </a:cubicBezTo>
                  <a:lnTo>
                    <a:pt x="14248" y="3815"/>
                  </a:lnTo>
                  <a:lnTo>
                    <a:pt x="11959" y="763"/>
                  </a:lnTo>
                  <a:cubicBezTo>
                    <a:pt x="11598" y="284"/>
                    <a:pt x="11036" y="0"/>
                    <a:pt x="10440" y="0"/>
                  </a:cubicBezTo>
                  <a:close/>
                </a:path>
              </a:pathLst>
            </a:custGeom>
            <a:solidFill>
              <a:srgbClr val="415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437;p62">
              <a:extLst>
                <a:ext uri="{FF2B5EF4-FFF2-40B4-BE49-F238E27FC236}">
                  <a16:creationId xmlns:a16="http://schemas.microsoft.com/office/drawing/2014/main" id="{9F52FAB4-9F12-F453-86BD-C1E00879EE82}"/>
                </a:ext>
              </a:extLst>
            </p:cNvPr>
            <p:cNvSpPr/>
            <p:nvPr/>
          </p:nvSpPr>
          <p:spPr>
            <a:xfrm>
              <a:off x="5728383" y="4226059"/>
              <a:ext cx="417128" cy="220899"/>
            </a:xfrm>
            <a:custGeom>
              <a:avLst/>
              <a:gdLst/>
              <a:ahLst/>
              <a:cxnLst/>
              <a:rect l="l" t="t" r="r" b="b"/>
              <a:pathLst>
                <a:path w="15877" h="8408" extrusionOk="0">
                  <a:moveTo>
                    <a:pt x="5495" y="4363"/>
                  </a:moveTo>
                  <a:cubicBezTo>
                    <a:pt x="5182" y="4363"/>
                    <a:pt x="5182" y="4836"/>
                    <a:pt x="5495" y="4836"/>
                  </a:cubicBezTo>
                  <a:cubicBezTo>
                    <a:pt x="5502" y="4836"/>
                    <a:pt x="5508" y="4835"/>
                    <a:pt x="5515" y="4835"/>
                  </a:cubicBezTo>
                  <a:lnTo>
                    <a:pt x="6465" y="4835"/>
                  </a:lnTo>
                  <a:cubicBezTo>
                    <a:pt x="6472" y="4835"/>
                    <a:pt x="6479" y="4836"/>
                    <a:pt x="6485" y="4836"/>
                  </a:cubicBezTo>
                  <a:cubicBezTo>
                    <a:pt x="6798" y="4836"/>
                    <a:pt x="6798" y="4363"/>
                    <a:pt x="6485" y="4363"/>
                  </a:cubicBezTo>
                  <a:cubicBezTo>
                    <a:pt x="6479" y="4363"/>
                    <a:pt x="6472" y="4363"/>
                    <a:pt x="6465" y="4363"/>
                  </a:cubicBezTo>
                  <a:lnTo>
                    <a:pt x="5515" y="4363"/>
                  </a:lnTo>
                  <a:cubicBezTo>
                    <a:pt x="5508" y="4363"/>
                    <a:pt x="5502" y="4363"/>
                    <a:pt x="5495" y="4363"/>
                  </a:cubicBezTo>
                  <a:close/>
                  <a:moveTo>
                    <a:pt x="9310" y="4363"/>
                  </a:moveTo>
                  <a:cubicBezTo>
                    <a:pt x="8997" y="4363"/>
                    <a:pt x="8997" y="4836"/>
                    <a:pt x="9310" y="4836"/>
                  </a:cubicBezTo>
                  <a:cubicBezTo>
                    <a:pt x="9316" y="4836"/>
                    <a:pt x="9323" y="4835"/>
                    <a:pt x="9330" y="4835"/>
                  </a:cubicBezTo>
                  <a:lnTo>
                    <a:pt x="10280" y="4835"/>
                  </a:lnTo>
                  <a:cubicBezTo>
                    <a:pt x="10287" y="4835"/>
                    <a:pt x="10293" y="4836"/>
                    <a:pt x="10300" y="4836"/>
                  </a:cubicBezTo>
                  <a:cubicBezTo>
                    <a:pt x="10613" y="4836"/>
                    <a:pt x="10613" y="4363"/>
                    <a:pt x="10300" y="4363"/>
                  </a:cubicBezTo>
                  <a:cubicBezTo>
                    <a:pt x="10293" y="4363"/>
                    <a:pt x="10287" y="4363"/>
                    <a:pt x="10280" y="4363"/>
                  </a:cubicBezTo>
                  <a:lnTo>
                    <a:pt x="9330" y="4363"/>
                  </a:lnTo>
                  <a:cubicBezTo>
                    <a:pt x="9323" y="4363"/>
                    <a:pt x="9316" y="4363"/>
                    <a:pt x="9310" y="4363"/>
                  </a:cubicBezTo>
                  <a:close/>
                  <a:moveTo>
                    <a:pt x="13055" y="3642"/>
                  </a:moveTo>
                  <a:lnTo>
                    <a:pt x="13623" y="4405"/>
                  </a:lnTo>
                  <a:cubicBezTo>
                    <a:pt x="13714" y="4523"/>
                    <a:pt x="13859" y="4592"/>
                    <a:pt x="14005" y="4592"/>
                  </a:cubicBezTo>
                  <a:lnTo>
                    <a:pt x="14483" y="4592"/>
                  </a:lnTo>
                  <a:lnTo>
                    <a:pt x="14483" y="6139"/>
                  </a:lnTo>
                  <a:cubicBezTo>
                    <a:pt x="14483" y="6265"/>
                    <a:pt x="14384" y="6351"/>
                    <a:pt x="14277" y="6351"/>
                  </a:cubicBezTo>
                  <a:cubicBezTo>
                    <a:pt x="14237" y="6351"/>
                    <a:pt x="14195" y="6339"/>
                    <a:pt x="14157" y="6312"/>
                  </a:cubicBezTo>
                  <a:lnTo>
                    <a:pt x="14150" y="6312"/>
                  </a:lnTo>
                  <a:cubicBezTo>
                    <a:pt x="13676" y="5955"/>
                    <a:pt x="13128" y="5787"/>
                    <a:pt x="12588" y="5787"/>
                  </a:cubicBezTo>
                  <a:cubicBezTo>
                    <a:pt x="11558" y="5787"/>
                    <a:pt x="10555" y="6397"/>
                    <a:pt x="10141" y="7457"/>
                  </a:cubicBezTo>
                  <a:lnTo>
                    <a:pt x="8373" y="7457"/>
                  </a:lnTo>
                  <a:lnTo>
                    <a:pt x="8373" y="3642"/>
                  </a:lnTo>
                  <a:close/>
                  <a:moveTo>
                    <a:pt x="11216" y="1"/>
                  </a:moveTo>
                  <a:cubicBezTo>
                    <a:pt x="10946" y="340"/>
                    <a:pt x="10939" y="819"/>
                    <a:pt x="11203" y="1166"/>
                  </a:cubicBezTo>
                  <a:lnTo>
                    <a:pt x="12174" y="2470"/>
                  </a:lnTo>
                  <a:lnTo>
                    <a:pt x="10058" y="2470"/>
                  </a:lnTo>
                  <a:lnTo>
                    <a:pt x="8373" y="784"/>
                  </a:lnTo>
                  <a:lnTo>
                    <a:pt x="7415" y="784"/>
                  </a:lnTo>
                  <a:lnTo>
                    <a:pt x="7415" y="7457"/>
                  </a:lnTo>
                  <a:lnTo>
                    <a:pt x="4807" y="7457"/>
                  </a:lnTo>
                  <a:cubicBezTo>
                    <a:pt x="4391" y="6503"/>
                    <a:pt x="3507" y="6026"/>
                    <a:pt x="2623" y="6026"/>
                  </a:cubicBezTo>
                  <a:cubicBezTo>
                    <a:pt x="1740" y="6026"/>
                    <a:pt x="857" y="6503"/>
                    <a:pt x="445" y="7457"/>
                  </a:cubicBezTo>
                  <a:lnTo>
                    <a:pt x="1" y="7457"/>
                  </a:lnTo>
                  <a:cubicBezTo>
                    <a:pt x="1" y="7984"/>
                    <a:pt x="431" y="8407"/>
                    <a:pt x="958" y="8407"/>
                  </a:cubicBezTo>
                  <a:lnTo>
                    <a:pt x="14837" y="8407"/>
                  </a:lnTo>
                  <a:cubicBezTo>
                    <a:pt x="15364" y="8407"/>
                    <a:pt x="15787" y="7984"/>
                    <a:pt x="15787" y="7457"/>
                  </a:cubicBezTo>
                  <a:lnTo>
                    <a:pt x="15787" y="6985"/>
                  </a:lnTo>
                  <a:cubicBezTo>
                    <a:pt x="15787" y="6826"/>
                    <a:pt x="15725" y="6673"/>
                    <a:pt x="15614" y="6562"/>
                  </a:cubicBezTo>
                  <a:cubicBezTo>
                    <a:pt x="15496" y="6451"/>
                    <a:pt x="15434" y="6299"/>
                    <a:pt x="15441" y="6139"/>
                  </a:cubicBezTo>
                  <a:lnTo>
                    <a:pt x="15441" y="4918"/>
                  </a:lnTo>
                  <a:lnTo>
                    <a:pt x="15746" y="4245"/>
                  </a:lnTo>
                  <a:cubicBezTo>
                    <a:pt x="15876" y="3971"/>
                    <a:pt x="15681" y="3649"/>
                    <a:pt x="15374" y="3649"/>
                  </a:cubicBezTo>
                  <a:cubicBezTo>
                    <a:pt x="15371" y="3649"/>
                    <a:pt x="15368" y="3649"/>
                    <a:pt x="15364" y="3649"/>
                  </a:cubicBezTo>
                  <a:lnTo>
                    <a:pt x="14248" y="3649"/>
                  </a:lnTo>
                  <a:lnTo>
                    <a:pt x="11959" y="597"/>
                  </a:lnTo>
                  <a:cubicBezTo>
                    <a:pt x="11764" y="340"/>
                    <a:pt x="11508" y="132"/>
                    <a:pt x="11216" y="1"/>
                  </a:cubicBez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438;p62">
              <a:extLst>
                <a:ext uri="{FF2B5EF4-FFF2-40B4-BE49-F238E27FC236}">
                  <a16:creationId xmlns:a16="http://schemas.microsoft.com/office/drawing/2014/main" id="{E50D3EF1-3B8A-FCC9-234A-9FA3F7784D65}"/>
                </a:ext>
              </a:extLst>
            </p:cNvPr>
            <p:cNvSpPr/>
            <p:nvPr/>
          </p:nvSpPr>
          <p:spPr>
            <a:xfrm>
              <a:off x="5822964" y="4246657"/>
              <a:ext cx="100440" cy="75271"/>
            </a:xfrm>
            <a:custGeom>
              <a:avLst/>
              <a:gdLst/>
              <a:ahLst/>
              <a:cxnLst/>
              <a:rect l="l" t="t" r="r" b="b"/>
              <a:pathLst>
                <a:path w="3823" h="2865" extrusionOk="0">
                  <a:moveTo>
                    <a:pt x="2213" y="0"/>
                  </a:moveTo>
                  <a:cubicBezTo>
                    <a:pt x="1880" y="0"/>
                    <a:pt x="1561" y="181"/>
                    <a:pt x="1395" y="479"/>
                  </a:cubicBezTo>
                  <a:lnTo>
                    <a:pt x="1" y="2865"/>
                  </a:lnTo>
                  <a:lnTo>
                    <a:pt x="3822" y="2865"/>
                  </a:lnTo>
                  <a:lnTo>
                    <a:pt x="3822" y="0"/>
                  </a:lnTo>
                  <a:close/>
                </a:path>
              </a:pathLst>
            </a:custGeom>
            <a:solidFill>
              <a:srgbClr val="A9B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439;p62">
              <a:extLst>
                <a:ext uri="{FF2B5EF4-FFF2-40B4-BE49-F238E27FC236}">
                  <a16:creationId xmlns:a16="http://schemas.microsoft.com/office/drawing/2014/main" id="{52B9FA54-BE4B-5D7F-ABE1-555F73DC1609}"/>
                </a:ext>
              </a:extLst>
            </p:cNvPr>
            <p:cNvSpPr/>
            <p:nvPr/>
          </p:nvSpPr>
          <p:spPr>
            <a:xfrm>
              <a:off x="5948336" y="4246657"/>
              <a:ext cx="109924" cy="75271"/>
            </a:xfrm>
            <a:custGeom>
              <a:avLst/>
              <a:gdLst/>
              <a:ahLst/>
              <a:cxnLst/>
              <a:rect l="l" t="t" r="r" b="b"/>
              <a:pathLst>
                <a:path w="4184" h="2865" extrusionOk="0">
                  <a:moveTo>
                    <a:pt x="1" y="0"/>
                  </a:moveTo>
                  <a:lnTo>
                    <a:pt x="1" y="2865"/>
                  </a:lnTo>
                  <a:lnTo>
                    <a:pt x="3261" y="2865"/>
                  </a:lnTo>
                  <a:cubicBezTo>
                    <a:pt x="3843" y="2865"/>
                    <a:pt x="4183" y="2192"/>
                    <a:pt x="3829" y="1720"/>
                  </a:cubicBezTo>
                  <a:lnTo>
                    <a:pt x="2831" y="382"/>
                  </a:lnTo>
                  <a:cubicBezTo>
                    <a:pt x="2650" y="146"/>
                    <a:pt x="2366" y="0"/>
                    <a:pt x="2068" y="0"/>
                  </a:cubicBezTo>
                  <a:close/>
                </a:path>
              </a:pathLst>
            </a:custGeom>
            <a:solidFill>
              <a:srgbClr val="A9B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440;p62">
              <a:extLst>
                <a:ext uri="{FF2B5EF4-FFF2-40B4-BE49-F238E27FC236}">
                  <a16:creationId xmlns:a16="http://schemas.microsoft.com/office/drawing/2014/main" id="{AC2E5C54-489B-650D-1E9D-B845D8CB248B}"/>
                </a:ext>
              </a:extLst>
            </p:cNvPr>
            <p:cNvSpPr/>
            <p:nvPr/>
          </p:nvSpPr>
          <p:spPr>
            <a:xfrm>
              <a:off x="5738787" y="4403057"/>
              <a:ext cx="102436" cy="87803"/>
            </a:xfrm>
            <a:custGeom>
              <a:avLst/>
              <a:gdLst/>
              <a:ahLst/>
              <a:cxnLst/>
              <a:rect l="l" t="t" r="r" b="b"/>
              <a:pathLst>
                <a:path w="3899" h="3342" extrusionOk="0">
                  <a:moveTo>
                    <a:pt x="2217" y="1"/>
                  </a:moveTo>
                  <a:cubicBezTo>
                    <a:pt x="1806" y="1"/>
                    <a:pt x="1388" y="152"/>
                    <a:pt x="1047" y="491"/>
                  </a:cubicBezTo>
                  <a:cubicBezTo>
                    <a:pt x="0" y="1545"/>
                    <a:pt x="742" y="3342"/>
                    <a:pt x="2227" y="3342"/>
                  </a:cubicBezTo>
                  <a:cubicBezTo>
                    <a:pt x="3149" y="3335"/>
                    <a:pt x="3898" y="2593"/>
                    <a:pt x="3898" y="1670"/>
                  </a:cubicBezTo>
                  <a:cubicBezTo>
                    <a:pt x="3898" y="666"/>
                    <a:pt x="3075" y="1"/>
                    <a:pt x="2217" y="1"/>
                  </a:cubicBezTo>
                  <a:close/>
                </a:path>
              </a:pathLst>
            </a:custGeom>
            <a:solidFill>
              <a:srgbClr val="6374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441;p62">
              <a:extLst>
                <a:ext uri="{FF2B5EF4-FFF2-40B4-BE49-F238E27FC236}">
                  <a16:creationId xmlns:a16="http://schemas.microsoft.com/office/drawing/2014/main" id="{F89DF21E-EF37-97B1-1FCB-03442D5D93E2}"/>
                </a:ext>
              </a:extLst>
            </p:cNvPr>
            <p:cNvSpPr/>
            <p:nvPr/>
          </p:nvSpPr>
          <p:spPr>
            <a:xfrm>
              <a:off x="5754445" y="4404108"/>
              <a:ext cx="98443" cy="86673"/>
            </a:xfrm>
            <a:custGeom>
              <a:avLst/>
              <a:gdLst/>
              <a:ahLst/>
              <a:cxnLst/>
              <a:rect l="l" t="t" r="r" b="b"/>
              <a:pathLst>
                <a:path w="3747" h="3299" extrusionOk="0">
                  <a:moveTo>
                    <a:pt x="1977" y="0"/>
                  </a:moveTo>
                  <a:lnTo>
                    <a:pt x="1977" y="0"/>
                  </a:lnTo>
                  <a:cubicBezTo>
                    <a:pt x="1776" y="368"/>
                    <a:pt x="1839" y="832"/>
                    <a:pt x="2137" y="1131"/>
                  </a:cubicBezTo>
                  <a:lnTo>
                    <a:pt x="1131" y="2136"/>
                  </a:lnTo>
                  <a:cubicBezTo>
                    <a:pt x="949" y="1954"/>
                    <a:pt x="705" y="1860"/>
                    <a:pt x="459" y="1860"/>
                  </a:cubicBezTo>
                  <a:cubicBezTo>
                    <a:pt x="302" y="1860"/>
                    <a:pt x="144" y="1899"/>
                    <a:pt x="1" y="1977"/>
                  </a:cubicBezTo>
                  <a:cubicBezTo>
                    <a:pt x="174" y="2805"/>
                    <a:pt x="896" y="3299"/>
                    <a:pt x="1639" y="3299"/>
                  </a:cubicBezTo>
                  <a:cubicBezTo>
                    <a:pt x="2053" y="3299"/>
                    <a:pt x="2474" y="3145"/>
                    <a:pt x="2810" y="2809"/>
                  </a:cubicBezTo>
                  <a:cubicBezTo>
                    <a:pt x="3746" y="1873"/>
                    <a:pt x="3267" y="271"/>
                    <a:pt x="1977" y="0"/>
                  </a:cubicBezTo>
                  <a:close/>
                </a:path>
              </a:pathLst>
            </a:custGeom>
            <a:solidFill>
              <a:srgbClr val="6374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42;p62">
              <a:extLst>
                <a:ext uri="{FF2B5EF4-FFF2-40B4-BE49-F238E27FC236}">
                  <a16:creationId xmlns:a16="http://schemas.microsoft.com/office/drawing/2014/main" id="{854D430B-83F7-1F99-57BD-A3A4F5B5FAE5}"/>
                </a:ext>
              </a:extLst>
            </p:cNvPr>
            <p:cNvSpPr/>
            <p:nvPr/>
          </p:nvSpPr>
          <p:spPr>
            <a:xfrm>
              <a:off x="5772311" y="4428147"/>
              <a:ext cx="43744" cy="37648"/>
            </a:xfrm>
            <a:custGeom>
              <a:avLst/>
              <a:gdLst/>
              <a:ahLst/>
              <a:cxnLst/>
              <a:rect l="l" t="t" r="r" b="b"/>
              <a:pathLst>
                <a:path w="1665" h="1433" extrusionOk="0">
                  <a:moveTo>
                    <a:pt x="951" y="1"/>
                  </a:moveTo>
                  <a:cubicBezTo>
                    <a:pt x="319" y="1"/>
                    <a:pt x="0" y="771"/>
                    <a:pt x="451" y="1221"/>
                  </a:cubicBezTo>
                  <a:cubicBezTo>
                    <a:pt x="595" y="1367"/>
                    <a:pt x="772" y="1433"/>
                    <a:pt x="947" y="1433"/>
                  </a:cubicBezTo>
                  <a:cubicBezTo>
                    <a:pt x="1313" y="1433"/>
                    <a:pt x="1665" y="1147"/>
                    <a:pt x="1665" y="715"/>
                  </a:cubicBezTo>
                  <a:cubicBezTo>
                    <a:pt x="1665" y="320"/>
                    <a:pt x="1346" y="1"/>
                    <a:pt x="951" y="1"/>
                  </a:cubicBezTo>
                  <a:close/>
                </a:path>
              </a:pathLst>
            </a:custGeom>
            <a:solidFill>
              <a:srgbClr val="CDD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443;p62">
              <a:extLst>
                <a:ext uri="{FF2B5EF4-FFF2-40B4-BE49-F238E27FC236}">
                  <a16:creationId xmlns:a16="http://schemas.microsoft.com/office/drawing/2014/main" id="{827DEF18-0C6E-45AA-C147-CF96FACEDECD}"/>
                </a:ext>
              </a:extLst>
            </p:cNvPr>
            <p:cNvSpPr/>
            <p:nvPr/>
          </p:nvSpPr>
          <p:spPr>
            <a:xfrm>
              <a:off x="6000277" y="4403057"/>
              <a:ext cx="102436" cy="87803"/>
            </a:xfrm>
            <a:custGeom>
              <a:avLst/>
              <a:gdLst/>
              <a:ahLst/>
              <a:cxnLst/>
              <a:rect l="l" t="t" r="r" b="b"/>
              <a:pathLst>
                <a:path w="3899" h="3342" extrusionOk="0">
                  <a:moveTo>
                    <a:pt x="2219" y="1"/>
                  </a:moveTo>
                  <a:cubicBezTo>
                    <a:pt x="1810" y="1"/>
                    <a:pt x="1393" y="152"/>
                    <a:pt x="1055" y="491"/>
                  </a:cubicBezTo>
                  <a:cubicBezTo>
                    <a:pt x="0" y="1545"/>
                    <a:pt x="750" y="3342"/>
                    <a:pt x="2234" y="3342"/>
                  </a:cubicBezTo>
                  <a:cubicBezTo>
                    <a:pt x="3156" y="3335"/>
                    <a:pt x="3899" y="2593"/>
                    <a:pt x="3899" y="1670"/>
                  </a:cubicBezTo>
                  <a:cubicBezTo>
                    <a:pt x="3899" y="666"/>
                    <a:pt x="3076" y="1"/>
                    <a:pt x="2219" y="1"/>
                  </a:cubicBezTo>
                  <a:close/>
                </a:path>
              </a:pathLst>
            </a:custGeom>
            <a:solidFill>
              <a:srgbClr val="6374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444;p62">
              <a:extLst>
                <a:ext uri="{FF2B5EF4-FFF2-40B4-BE49-F238E27FC236}">
                  <a16:creationId xmlns:a16="http://schemas.microsoft.com/office/drawing/2014/main" id="{4393983F-9325-65D6-20EF-835B17890061}"/>
                </a:ext>
              </a:extLst>
            </p:cNvPr>
            <p:cNvSpPr/>
            <p:nvPr/>
          </p:nvSpPr>
          <p:spPr>
            <a:xfrm>
              <a:off x="6016119" y="4404108"/>
              <a:ext cx="98443" cy="86673"/>
            </a:xfrm>
            <a:custGeom>
              <a:avLst/>
              <a:gdLst/>
              <a:ahLst/>
              <a:cxnLst/>
              <a:rect l="l" t="t" r="r" b="b"/>
              <a:pathLst>
                <a:path w="3747" h="3299" extrusionOk="0">
                  <a:moveTo>
                    <a:pt x="1971" y="0"/>
                  </a:moveTo>
                  <a:lnTo>
                    <a:pt x="1971" y="0"/>
                  </a:lnTo>
                  <a:cubicBezTo>
                    <a:pt x="1770" y="368"/>
                    <a:pt x="1839" y="832"/>
                    <a:pt x="2137" y="1131"/>
                  </a:cubicBezTo>
                  <a:lnTo>
                    <a:pt x="1125" y="2136"/>
                  </a:lnTo>
                  <a:cubicBezTo>
                    <a:pt x="943" y="1954"/>
                    <a:pt x="701" y="1860"/>
                    <a:pt x="457" y="1860"/>
                  </a:cubicBezTo>
                  <a:cubicBezTo>
                    <a:pt x="301" y="1860"/>
                    <a:pt x="144" y="1899"/>
                    <a:pt x="1" y="1977"/>
                  </a:cubicBezTo>
                  <a:cubicBezTo>
                    <a:pt x="175" y="2805"/>
                    <a:pt x="897" y="3299"/>
                    <a:pt x="1639" y="3299"/>
                  </a:cubicBezTo>
                  <a:cubicBezTo>
                    <a:pt x="2054" y="3299"/>
                    <a:pt x="2475" y="3145"/>
                    <a:pt x="2810" y="2809"/>
                  </a:cubicBezTo>
                  <a:cubicBezTo>
                    <a:pt x="3746" y="1873"/>
                    <a:pt x="3268" y="271"/>
                    <a:pt x="1971" y="0"/>
                  </a:cubicBezTo>
                  <a:close/>
                </a:path>
              </a:pathLst>
            </a:custGeom>
            <a:solidFill>
              <a:srgbClr val="6374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445;p62">
              <a:extLst>
                <a:ext uri="{FF2B5EF4-FFF2-40B4-BE49-F238E27FC236}">
                  <a16:creationId xmlns:a16="http://schemas.microsoft.com/office/drawing/2014/main" id="{FE97A4B9-5870-5978-282B-BCB5641BD7E9}"/>
                </a:ext>
              </a:extLst>
            </p:cNvPr>
            <p:cNvSpPr/>
            <p:nvPr/>
          </p:nvSpPr>
          <p:spPr>
            <a:xfrm>
              <a:off x="6033801" y="4428147"/>
              <a:ext cx="43954" cy="37648"/>
            </a:xfrm>
            <a:custGeom>
              <a:avLst/>
              <a:gdLst/>
              <a:ahLst/>
              <a:cxnLst/>
              <a:rect l="l" t="t" r="r" b="b"/>
              <a:pathLst>
                <a:path w="1673" h="1433" extrusionOk="0">
                  <a:moveTo>
                    <a:pt x="958" y="1"/>
                  </a:moveTo>
                  <a:cubicBezTo>
                    <a:pt x="320" y="1"/>
                    <a:pt x="1" y="771"/>
                    <a:pt x="452" y="1221"/>
                  </a:cubicBezTo>
                  <a:cubicBezTo>
                    <a:pt x="597" y="1367"/>
                    <a:pt x="777" y="1433"/>
                    <a:pt x="952" y="1433"/>
                  </a:cubicBezTo>
                  <a:cubicBezTo>
                    <a:pt x="1320" y="1433"/>
                    <a:pt x="1672" y="1147"/>
                    <a:pt x="1672" y="715"/>
                  </a:cubicBezTo>
                  <a:cubicBezTo>
                    <a:pt x="1672" y="320"/>
                    <a:pt x="1353" y="1"/>
                    <a:pt x="958" y="1"/>
                  </a:cubicBezTo>
                  <a:close/>
                </a:path>
              </a:pathLst>
            </a:custGeom>
            <a:solidFill>
              <a:srgbClr val="CDD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446;p62">
              <a:extLst>
                <a:ext uri="{FF2B5EF4-FFF2-40B4-BE49-F238E27FC236}">
                  <a16:creationId xmlns:a16="http://schemas.microsoft.com/office/drawing/2014/main" id="{2EC3F3C5-F516-54F1-4C34-28BAC925B9D7}"/>
                </a:ext>
              </a:extLst>
            </p:cNvPr>
            <p:cNvSpPr/>
            <p:nvPr/>
          </p:nvSpPr>
          <p:spPr>
            <a:xfrm>
              <a:off x="5728567" y="4328469"/>
              <a:ext cx="39382" cy="49051"/>
            </a:xfrm>
            <a:custGeom>
              <a:avLst/>
              <a:gdLst/>
              <a:ahLst/>
              <a:cxnLst/>
              <a:rect l="l" t="t" r="r" b="b"/>
              <a:pathLst>
                <a:path w="1499" h="1867" extrusionOk="0">
                  <a:moveTo>
                    <a:pt x="1499" y="1"/>
                  </a:moveTo>
                  <a:lnTo>
                    <a:pt x="1429" y="15"/>
                  </a:lnTo>
                  <a:cubicBezTo>
                    <a:pt x="590" y="230"/>
                    <a:pt x="1" y="993"/>
                    <a:pt x="1" y="1866"/>
                  </a:cubicBezTo>
                  <a:lnTo>
                    <a:pt x="549" y="1866"/>
                  </a:lnTo>
                  <a:cubicBezTo>
                    <a:pt x="1076" y="1866"/>
                    <a:pt x="1499" y="1436"/>
                    <a:pt x="1499" y="909"/>
                  </a:cubicBezTo>
                  <a:lnTo>
                    <a:pt x="1499" y="1"/>
                  </a:lnTo>
                  <a:close/>
                </a:path>
              </a:pathLst>
            </a:custGeom>
            <a:solidFill>
              <a:srgbClr val="ADBA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47;p62">
              <a:extLst>
                <a:ext uri="{FF2B5EF4-FFF2-40B4-BE49-F238E27FC236}">
                  <a16:creationId xmlns:a16="http://schemas.microsoft.com/office/drawing/2014/main" id="{359C5B0A-E402-E08F-B7BE-E0E500213289}"/>
                </a:ext>
              </a:extLst>
            </p:cNvPr>
            <p:cNvSpPr/>
            <p:nvPr/>
          </p:nvSpPr>
          <p:spPr>
            <a:xfrm>
              <a:off x="6109071" y="4346886"/>
              <a:ext cx="28821" cy="24985"/>
            </a:xfrm>
            <a:custGeom>
              <a:avLst/>
              <a:gdLst/>
              <a:ahLst/>
              <a:cxnLst/>
              <a:rect l="l" t="t" r="r" b="b"/>
              <a:pathLst>
                <a:path w="1097" h="951" extrusionOk="0">
                  <a:moveTo>
                    <a:pt x="0" y="0"/>
                  </a:moveTo>
                  <a:lnTo>
                    <a:pt x="0" y="950"/>
                  </a:lnTo>
                  <a:lnTo>
                    <a:pt x="951" y="950"/>
                  </a:lnTo>
                  <a:lnTo>
                    <a:pt x="951" y="319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8C9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B2690601-2E62-8BD5-FA82-6A4743CCB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0;p47">
            <a:extLst>
              <a:ext uri="{FF2B5EF4-FFF2-40B4-BE49-F238E27FC236}">
                <a16:creationId xmlns:a16="http://schemas.microsoft.com/office/drawing/2014/main" id="{F0454195-D2B8-4936-53E5-373DD36CF435}"/>
              </a:ext>
            </a:extLst>
          </p:cNvPr>
          <p:cNvSpPr/>
          <p:nvPr/>
        </p:nvSpPr>
        <p:spPr>
          <a:xfrm>
            <a:off x="574107" y="849677"/>
            <a:ext cx="6064898" cy="23377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1">
            <a:extLst>
              <a:ext uri="{FF2B5EF4-FFF2-40B4-BE49-F238E27FC236}">
                <a16:creationId xmlns:a16="http://schemas.microsoft.com/office/drawing/2014/main" id="{A662C961-7BC6-641B-CAA7-CBA3438378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107" y="524327"/>
            <a:ext cx="7079189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Insperation from the Article</a:t>
            </a:r>
            <a:br>
              <a:rPr lang="en" dirty="0"/>
            </a:br>
            <a:r>
              <a:rPr lang="en-US" sz="1800" b="0" i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IoT-Based Integrated Parking System Prototype using RFID and HC-SR04</a:t>
            </a:r>
            <a:br>
              <a:rPr lang="en" dirty="0"/>
            </a:br>
            <a:endParaRPr sz="1600" dirty="0">
              <a:latin typeface="Poppins"/>
              <a:cs typeface="Poppins"/>
              <a:sym typeface="Poppins"/>
            </a:endParaRPr>
          </a:p>
        </p:txBody>
      </p:sp>
      <p:sp>
        <p:nvSpPr>
          <p:cNvPr id="412" name="Google Shape;412;p31">
            <a:extLst>
              <a:ext uri="{FF2B5EF4-FFF2-40B4-BE49-F238E27FC236}">
                <a16:creationId xmlns:a16="http://schemas.microsoft.com/office/drawing/2014/main" id="{36F4D73F-5EAD-50A6-F5CC-F37F3F52155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43587" y="1387224"/>
            <a:ext cx="6556676" cy="35382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 lang="en-US"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600" dirty="0">
                <a:latin typeface="Poppins"/>
                <a:cs typeface="Poppins"/>
                <a:sym typeface="Poppins"/>
              </a:rPr>
              <a:t>The project aligns with the article's insights by adopting an IoT-based strategy for efficient parking management.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endParaRPr lang="en-US" sz="1600" dirty="0">
              <a:latin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600" dirty="0"/>
              <a:t>HC-SR04 sensors are utilized in the project, resonating with the article's emphasis on sensor-based solutions.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endParaRPr lang="en-US"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600" dirty="0"/>
              <a:t>Similar to the article's recommendations, the project incorporates real-time information display, enhancing user awareness.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endParaRPr lang="en-US"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600" dirty="0"/>
              <a:t>The project integrates sensor technologies and user-centric design, drawing inspiration from the article's recommended architectural approach.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54245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515C4C57-C683-BAB5-7E7D-97BBF2424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60;p47">
            <a:extLst>
              <a:ext uri="{FF2B5EF4-FFF2-40B4-BE49-F238E27FC236}">
                <a16:creationId xmlns:a16="http://schemas.microsoft.com/office/drawing/2014/main" id="{5C68DDC8-6208-398D-BAC1-C39203FA6D53}"/>
              </a:ext>
            </a:extLst>
          </p:cNvPr>
          <p:cNvSpPr/>
          <p:nvPr/>
        </p:nvSpPr>
        <p:spPr>
          <a:xfrm>
            <a:off x="625458" y="764805"/>
            <a:ext cx="2303131" cy="19643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1">
            <a:extLst>
              <a:ext uri="{FF2B5EF4-FFF2-40B4-BE49-F238E27FC236}">
                <a16:creationId xmlns:a16="http://schemas.microsoft.com/office/drawing/2014/main" id="{052437D4-7D32-49AB-4EE4-1D68A85BA2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8762" y="427281"/>
            <a:ext cx="2676525" cy="746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Design</a:t>
            </a:r>
            <a:br>
              <a:rPr lang="en" dirty="0"/>
            </a:br>
            <a:br>
              <a:rPr lang="en" dirty="0"/>
            </a:br>
            <a:endParaRPr sz="1600" dirty="0">
              <a:latin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EB4DF-D3E5-4D6C-6226-07CCF74B4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25" y="1656332"/>
            <a:ext cx="8808150" cy="278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2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Experimentation Using AWS</a:t>
            </a:r>
            <a:endParaRPr dirty="0"/>
          </a:p>
        </p:txBody>
      </p:sp>
      <p:sp>
        <p:nvSpPr>
          <p:cNvPr id="4" name="Google Shape;412;p31">
            <a:extLst>
              <a:ext uri="{FF2B5EF4-FFF2-40B4-BE49-F238E27FC236}">
                <a16:creationId xmlns:a16="http://schemas.microsoft.com/office/drawing/2014/main" id="{8AAB4501-E3BF-F0FB-44BA-CFDCACCAEBB2}"/>
              </a:ext>
            </a:extLst>
          </p:cNvPr>
          <p:cNvSpPr txBox="1">
            <a:spLocks/>
          </p:cNvSpPr>
          <p:nvPr/>
        </p:nvSpPr>
        <p:spPr>
          <a:xfrm>
            <a:off x="527899" y="1061207"/>
            <a:ext cx="6595201" cy="348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buClr>
                <a:schemeClr val="lt2"/>
              </a:buClr>
              <a:buSzPts val="1400"/>
              <a:buFont typeface="Poppins"/>
              <a:buNone/>
            </a:pPr>
            <a:endParaRPr lang="en-US" sz="1600" dirty="0"/>
          </a:p>
          <a:p>
            <a:pPr indent="-317500">
              <a:buClr>
                <a:schemeClr val="lt2"/>
              </a:buClr>
              <a:buSzPts val="1400"/>
            </a:pPr>
            <a:r>
              <a:rPr lang="en-US" sz="1600" dirty="0"/>
              <a:t>Establish connection to AWS</a:t>
            </a:r>
            <a:br>
              <a:rPr lang="en-US" sz="1600" dirty="0"/>
            </a:br>
            <a:r>
              <a:rPr lang="en-US" sz="1600" dirty="0"/>
              <a:t>for seamless integration </a:t>
            </a:r>
            <a:br>
              <a:rPr lang="en-US" sz="1600" dirty="0"/>
            </a:br>
            <a:r>
              <a:rPr lang="en-US" sz="1600" dirty="0"/>
              <a:t>of IoT devices.</a:t>
            </a:r>
          </a:p>
          <a:p>
            <a:pPr indent="-317500">
              <a:buClr>
                <a:schemeClr val="lt2"/>
              </a:buClr>
              <a:buSzPts val="1400"/>
            </a:pPr>
            <a:endParaRPr lang="en-US" sz="1600" dirty="0"/>
          </a:p>
          <a:p>
            <a:pPr marL="139700" indent="0">
              <a:buClr>
                <a:schemeClr val="lt2"/>
              </a:buClr>
              <a:buSzPts val="1400"/>
              <a:buNone/>
            </a:pPr>
            <a:endParaRPr lang="en-US" sz="1600" dirty="0"/>
          </a:p>
          <a:p>
            <a:pPr marL="139700" indent="0">
              <a:buClr>
                <a:schemeClr val="lt2"/>
              </a:buClr>
              <a:buSzPts val="1400"/>
              <a:buNone/>
            </a:pPr>
            <a:endParaRPr lang="en-US" sz="1600" dirty="0"/>
          </a:p>
          <a:p>
            <a:pPr indent="-317500">
              <a:buClr>
                <a:schemeClr val="lt2"/>
              </a:buClr>
              <a:buSzPts val="1400"/>
            </a:pPr>
            <a:endParaRPr lang="en-US" sz="1600" dirty="0"/>
          </a:p>
          <a:p>
            <a:pPr indent="-317500">
              <a:buClr>
                <a:schemeClr val="lt2"/>
              </a:buClr>
              <a:buSzPts val="1400"/>
            </a:pPr>
            <a:r>
              <a:rPr lang="en-US" sz="1600" dirty="0"/>
              <a:t>Utilize the MQTT test client within IoT Core</a:t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D19F4406-ABAC-4761-92B8-8E31ADB8B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872" y="1247014"/>
            <a:ext cx="4851386" cy="1784997"/>
          </a:xfrm>
          <a:prstGeom prst="rect">
            <a:avLst/>
          </a:prstGeom>
        </p:spPr>
      </p:pic>
      <p:pic>
        <p:nvPicPr>
          <p:cNvPr id="8" name="Picture 7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EFBBD8E1-5F09-29A4-D928-105AA06A36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31" b="27012"/>
          <a:stretch/>
        </p:blipFill>
        <p:spPr>
          <a:xfrm>
            <a:off x="609450" y="3459449"/>
            <a:ext cx="8006651" cy="13029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649E6608-4813-F8D2-C01E-A5D38E954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>
            <a:extLst>
              <a:ext uri="{FF2B5EF4-FFF2-40B4-BE49-F238E27FC236}">
                <a16:creationId xmlns:a16="http://schemas.microsoft.com/office/drawing/2014/main" id="{63D83A7F-1EC1-2B82-5506-F0520FA96E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Experimentation Using AWS</a:t>
            </a:r>
            <a:endParaRPr dirty="0"/>
          </a:p>
        </p:txBody>
      </p:sp>
      <p:sp>
        <p:nvSpPr>
          <p:cNvPr id="4" name="Google Shape;412;p31">
            <a:extLst>
              <a:ext uri="{FF2B5EF4-FFF2-40B4-BE49-F238E27FC236}">
                <a16:creationId xmlns:a16="http://schemas.microsoft.com/office/drawing/2014/main" id="{EF9EAA95-A539-3C76-EBF7-EFD1F6286771}"/>
              </a:ext>
            </a:extLst>
          </p:cNvPr>
          <p:cNvSpPr txBox="1">
            <a:spLocks/>
          </p:cNvSpPr>
          <p:nvPr/>
        </p:nvSpPr>
        <p:spPr>
          <a:xfrm>
            <a:off x="527899" y="1061207"/>
            <a:ext cx="6595201" cy="348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-317500">
              <a:buClr>
                <a:schemeClr val="lt2"/>
              </a:buClr>
              <a:buSzPts val="1400"/>
            </a:pPr>
            <a:r>
              <a:rPr lang="en-US" sz="1600" dirty="0"/>
              <a:t>Develop a new rule within IoT Core </a:t>
            </a:r>
            <a:br>
              <a:rPr lang="en-US" sz="1600" dirty="0"/>
            </a:br>
            <a:r>
              <a:rPr lang="en-US" sz="1600" dirty="0"/>
              <a:t>to facilitate the smooth transfer of </a:t>
            </a:r>
            <a:br>
              <a:rPr lang="en-US" sz="1600" dirty="0"/>
            </a:br>
            <a:r>
              <a:rPr lang="en-US" sz="1600" dirty="0"/>
              <a:t>data through MQTT.</a:t>
            </a:r>
            <a:br>
              <a:rPr lang="en-US" sz="1600" dirty="0"/>
            </a:br>
            <a:endParaRPr lang="en-US" sz="1600" dirty="0"/>
          </a:p>
          <a:p>
            <a:pPr indent="-317500">
              <a:buClr>
                <a:schemeClr val="lt2"/>
              </a:buClr>
              <a:buSzPts val="1400"/>
            </a:pPr>
            <a:r>
              <a:rPr lang="en-US" sz="1600" dirty="0"/>
              <a:t>Channel the data through the created rule,</a:t>
            </a:r>
            <a:br>
              <a:rPr lang="en-US" sz="1600" dirty="0"/>
            </a:br>
            <a:r>
              <a:rPr lang="en-US" sz="1600" dirty="0"/>
              <a:t>allowing it to be stored in the </a:t>
            </a:r>
            <a:br>
              <a:rPr lang="en-US" sz="1600" dirty="0"/>
            </a:br>
            <a:r>
              <a:rPr lang="en-US" sz="1600" dirty="0"/>
              <a:t>Amazon TimeStream database.</a:t>
            </a:r>
          </a:p>
          <a:p>
            <a:pPr marL="139700" indent="0">
              <a:buClr>
                <a:schemeClr val="lt2"/>
              </a:buClr>
              <a:buSzPts val="1400"/>
              <a:buNone/>
            </a:pPr>
            <a:endParaRPr lang="en-US" sz="1600" dirty="0"/>
          </a:p>
          <a:p>
            <a:pPr indent="-317500">
              <a:buClr>
                <a:schemeClr val="lt2"/>
              </a:buClr>
              <a:buSzPts val="1400"/>
            </a:pPr>
            <a:r>
              <a:rPr lang="en-US" sz="1600" dirty="0"/>
              <a:t>Retrieve and display data from the TimeStream database using a specific SQL command.</a:t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AC08116-AE09-C881-9520-80084A8E1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359" y="1152525"/>
            <a:ext cx="2428875" cy="141922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C1E9BCF-608A-FC5C-5008-630B134F6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41" y="3628761"/>
            <a:ext cx="7846700" cy="15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75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FCCCD679-023A-A833-44BC-D6D8C807C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>
            <a:extLst>
              <a:ext uri="{FF2B5EF4-FFF2-40B4-BE49-F238E27FC236}">
                <a16:creationId xmlns:a16="http://schemas.microsoft.com/office/drawing/2014/main" id="{95E34685-F755-3D5B-2D8E-3AFF15FA81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Experimentation Using AWS</a:t>
            </a:r>
            <a:endParaRPr dirty="0"/>
          </a:p>
        </p:txBody>
      </p:sp>
      <p:sp>
        <p:nvSpPr>
          <p:cNvPr id="4" name="Google Shape;412;p31">
            <a:extLst>
              <a:ext uri="{FF2B5EF4-FFF2-40B4-BE49-F238E27FC236}">
                <a16:creationId xmlns:a16="http://schemas.microsoft.com/office/drawing/2014/main" id="{C8700A10-6926-9EAC-8700-3EACC6A47779}"/>
              </a:ext>
            </a:extLst>
          </p:cNvPr>
          <p:cNvSpPr txBox="1">
            <a:spLocks/>
          </p:cNvSpPr>
          <p:nvPr/>
        </p:nvSpPr>
        <p:spPr>
          <a:xfrm>
            <a:off x="527899" y="1061207"/>
            <a:ext cx="6595201" cy="348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buClr>
                <a:schemeClr val="lt2"/>
              </a:buClr>
              <a:buSzPts val="1400"/>
              <a:buFont typeface="Poppins"/>
              <a:buNone/>
            </a:pPr>
            <a:endParaRPr lang="en-US" sz="1600" dirty="0"/>
          </a:p>
          <a:p>
            <a:pPr indent="-317500">
              <a:buClr>
                <a:schemeClr val="lt2"/>
              </a:buClr>
              <a:buSzPts val="1400"/>
            </a:pPr>
            <a:r>
              <a:rPr lang="en-US" sz="1600" dirty="0"/>
              <a:t>Accumulate a substantial dataset of 3000 measurements within the TimeStream database.</a:t>
            </a:r>
            <a:br>
              <a:rPr lang="en-US" sz="1600" dirty="0"/>
            </a:br>
            <a:endParaRPr lang="en-US" sz="1600" dirty="0"/>
          </a:p>
          <a:p>
            <a:pPr marL="139700" indent="0">
              <a:buClr>
                <a:schemeClr val="lt2"/>
              </a:buClr>
              <a:buSzPts val="1400"/>
              <a:buNone/>
            </a:pPr>
            <a:endParaRPr lang="en-US" sz="1600" dirty="0"/>
          </a:p>
          <a:p>
            <a:pPr marL="139700" indent="0">
              <a:buClr>
                <a:schemeClr val="lt2"/>
              </a:buClr>
              <a:buSzPts val="1400"/>
              <a:buNone/>
            </a:pPr>
            <a:br>
              <a:rPr lang="en-US" sz="1600" dirty="0"/>
            </a:br>
            <a:endParaRPr lang="en-US" sz="16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3D13C02-F3E7-3A73-92A7-2757C6464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57" y="1974797"/>
            <a:ext cx="8096543" cy="316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23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96219215-24E1-4CD1-73AE-66C6A2434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1">
            <a:extLst>
              <a:ext uri="{FF2B5EF4-FFF2-40B4-BE49-F238E27FC236}">
                <a16:creationId xmlns:a16="http://schemas.microsoft.com/office/drawing/2014/main" id="{A9C7A7F7-D2FF-DD0A-71BB-FF56F3CB50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3266" y="456202"/>
            <a:ext cx="6241734" cy="473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Experimentation Using AWS</a:t>
            </a:r>
            <a:br>
              <a:rPr lang="en" dirty="0"/>
            </a:br>
            <a:br>
              <a:rPr lang="en" dirty="0"/>
            </a:br>
            <a:endParaRPr sz="1600" dirty="0">
              <a:latin typeface="Poppins"/>
              <a:cs typeface="Poppins"/>
              <a:sym typeface="Poppins"/>
            </a:endParaRPr>
          </a:p>
        </p:txBody>
      </p:sp>
      <p:sp>
        <p:nvSpPr>
          <p:cNvPr id="2" name="Google Shape;412;p31">
            <a:extLst>
              <a:ext uri="{FF2B5EF4-FFF2-40B4-BE49-F238E27FC236}">
                <a16:creationId xmlns:a16="http://schemas.microsoft.com/office/drawing/2014/main" id="{CDC911DE-1D1A-5004-A1CB-1B29809E0820}"/>
              </a:ext>
            </a:extLst>
          </p:cNvPr>
          <p:cNvSpPr txBox="1">
            <a:spLocks/>
          </p:cNvSpPr>
          <p:nvPr/>
        </p:nvSpPr>
        <p:spPr>
          <a:xfrm>
            <a:off x="366533" y="1137531"/>
            <a:ext cx="6595201" cy="348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buClr>
                <a:schemeClr val="lt2"/>
              </a:buClr>
              <a:buSzPts val="1400"/>
              <a:buFont typeface="Poppins"/>
              <a:buNone/>
            </a:pPr>
            <a:endParaRPr lang="en-US" sz="1600" dirty="0"/>
          </a:p>
          <a:p>
            <a:pPr indent="-317500">
              <a:buClr>
                <a:schemeClr val="lt2"/>
              </a:buClr>
              <a:buSzPts val="1400"/>
            </a:pPr>
            <a:r>
              <a:rPr lang="en-US" sz="1600" dirty="0"/>
              <a:t>Employ a designated SQL command to visualize the dataset in Amazon Grafana.</a:t>
            </a:r>
          </a:p>
          <a:p>
            <a:pPr marL="139700" indent="0">
              <a:buClr>
                <a:schemeClr val="lt2"/>
              </a:buClr>
              <a:buSzPts val="1400"/>
              <a:buNone/>
            </a:pPr>
            <a:endParaRPr lang="en-US" sz="16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8C9AC87-3B52-F427-ED10-919852CCA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46" y="2197594"/>
            <a:ext cx="72866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19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80625B35-4F6E-4F27-AD98-3A8A6E45F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1">
            <a:extLst>
              <a:ext uri="{FF2B5EF4-FFF2-40B4-BE49-F238E27FC236}">
                <a16:creationId xmlns:a16="http://schemas.microsoft.com/office/drawing/2014/main" id="{FFBD59A6-6406-C542-455C-094DCFA2F9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422" y="449366"/>
            <a:ext cx="6241734" cy="473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Experimentation Using AWS</a:t>
            </a:r>
            <a:br>
              <a:rPr lang="en" dirty="0"/>
            </a:br>
            <a:br>
              <a:rPr lang="en" dirty="0"/>
            </a:br>
            <a:endParaRPr sz="1600" dirty="0">
              <a:latin typeface="Poppins"/>
              <a:cs typeface="Poppins"/>
              <a:sym typeface="Poppins"/>
            </a:endParaRPr>
          </a:p>
        </p:txBody>
      </p:sp>
      <p:sp>
        <p:nvSpPr>
          <p:cNvPr id="2" name="Google Shape;412;p31">
            <a:extLst>
              <a:ext uri="{FF2B5EF4-FFF2-40B4-BE49-F238E27FC236}">
                <a16:creationId xmlns:a16="http://schemas.microsoft.com/office/drawing/2014/main" id="{CC255553-05EA-298C-658D-C485F2123767}"/>
              </a:ext>
            </a:extLst>
          </p:cNvPr>
          <p:cNvSpPr txBox="1">
            <a:spLocks/>
          </p:cNvSpPr>
          <p:nvPr/>
        </p:nvSpPr>
        <p:spPr>
          <a:xfrm>
            <a:off x="305060" y="922378"/>
            <a:ext cx="6856459" cy="348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buClr>
                <a:schemeClr val="lt2"/>
              </a:buClr>
              <a:buSzPts val="1400"/>
              <a:buNone/>
            </a:pPr>
            <a:endParaRPr lang="en-US" sz="1600" dirty="0"/>
          </a:p>
          <a:p>
            <a:pPr indent="-317500">
              <a:buClr>
                <a:schemeClr val="lt2"/>
              </a:buClr>
              <a:buSzPts val="1400"/>
            </a:pPr>
            <a:r>
              <a:rPr lang="en-US" sz="1600" dirty="0"/>
              <a:t>Utilize Grafana to present the data graphically, depicting the relationship between time and distance (measured in cm).</a:t>
            </a:r>
          </a:p>
          <a:p>
            <a:pPr marL="139700" indent="0">
              <a:buClr>
                <a:schemeClr val="lt2"/>
              </a:buClr>
              <a:buSzPts val="1400"/>
              <a:buNone/>
            </a:pPr>
            <a:endParaRPr lang="en-US" sz="1600" dirty="0"/>
          </a:p>
          <a:p>
            <a:pPr marL="139700" indent="0">
              <a:buClr>
                <a:schemeClr val="lt2"/>
              </a:buClr>
              <a:buSzPts val="1400"/>
              <a:buNone/>
            </a:pPr>
            <a:endParaRPr lang="en-US" sz="1600" dirty="0"/>
          </a:p>
        </p:txBody>
      </p:sp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6212D8B-DA0A-599F-045F-91D117A82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03" y="1882973"/>
            <a:ext cx="7545721" cy="311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44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09E72010-CF08-3AEA-8D3E-FBB7A6181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1">
            <a:extLst>
              <a:ext uri="{FF2B5EF4-FFF2-40B4-BE49-F238E27FC236}">
                <a16:creationId xmlns:a16="http://schemas.microsoft.com/office/drawing/2014/main" id="{60E052A4-96CA-644E-17B3-298213B764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636" y="449366"/>
            <a:ext cx="6241734" cy="473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Experimentation Using AWS</a:t>
            </a:r>
            <a:br>
              <a:rPr lang="en" dirty="0"/>
            </a:br>
            <a:br>
              <a:rPr lang="en" dirty="0"/>
            </a:br>
            <a:endParaRPr sz="1600" dirty="0">
              <a:latin typeface="Poppins"/>
              <a:cs typeface="Poppins"/>
              <a:sym typeface="Poppins"/>
            </a:endParaRPr>
          </a:p>
        </p:txBody>
      </p:sp>
      <p:sp>
        <p:nvSpPr>
          <p:cNvPr id="2" name="Google Shape;412;p31">
            <a:extLst>
              <a:ext uri="{FF2B5EF4-FFF2-40B4-BE49-F238E27FC236}">
                <a16:creationId xmlns:a16="http://schemas.microsoft.com/office/drawing/2014/main" id="{44149421-AEE8-2CA2-A0ED-7BAC97D341E3}"/>
              </a:ext>
            </a:extLst>
          </p:cNvPr>
          <p:cNvSpPr txBox="1">
            <a:spLocks/>
          </p:cNvSpPr>
          <p:nvPr/>
        </p:nvSpPr>
        <p:spPr>
          <a:xfrm>
            <a:off x="305060" y="922378"/>
            <a:ext cx="6595201" cy="348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buClr>
                <a:schemeClr val="lt2"/>
              </a:buClr>
              <a:buSzPts val="1400"/>
              <a:buFont typeface="Poppins"/>
              <a:buNone/>
            </a:pPr>
            <a:endParaRPr lang="en-US" sz="1600" dirty="0"/>
          </a:p>
          <a:p>
            <a:pPr indent="-317500">
              <a:buClr>
                <a:schemeClr val="lt2"/>
              </a:buClr>
              <a:buSzPts val="1400"/>
            </a:pPr>
            <a:r>
              <a:rPr lang="en-US" sz="1600" dirty="0"/>
              <a:t>Display a specialized graph indicating instances when the distance measured is less than 20cm.</a:t>
            </a:r>
          </a:p>
          <a:p>
            <a:pPr marL="139700" indent="0">
              <a:buClr>
                <a:schemeClr val="lt2"/>
              </a:buClr>
              <a:buSzPts val="1400"/>
              <a:buNone/>
            </a:pPr>
            <a:endParaRPr lang="en-US" sz="1600" dirty="0"/>
          </a:p>
        </p:txBody>
      </p:sp>
      <p:pic>
        <p:nvPicPr>
          <p:cNvPr id="5" name="Picture 4" descr="A green and orange rectangular object&#10;&#10;Description automatically generated">
            <a:extLst>
              <a:ext uri="{FF2B5EF4-FFF2-40B4-BE49-F238E27FC236}">
                <a16:creationId xmlns:a16="http://schemas.microsoft.com/office/drawing/2014/main" id="{F11009DD-2E14-B070-6FE4-8257E887B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56" y="2128096"/>
            <a:ext cx="8577687" cy="228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06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6B9A63D3-F8C8-25CF-419D-358D8C67A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60;p47">
            <a:extLst>
              <a:ext uri="{FF2B5EF4-FFF2-40B4-BE49-F238E27FC236}">
                <a16:creationId xmlns:a16="http://schemas.microsoft.com/office/drawing/2014/main" id="{07AE9168-9751-F056-6614-A300D129E875}"/>
              </a:ext>
            </a:extLst>
          </p:cNvPr>
          <p:cNvSpPr/>
          <p:nvPr/>
        </p:nvSpPr>
        <p:spPr>
          <a:xfrm>
            <a:off x="712418" y="733727"/>
            <a:ext cx="7947488" cy="32748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7">
            <a:extLst>
              <a:ext uri="{FF2B5EF4-FFF2-40B4-BE49-F238E27FC236}">
                <a16:creationId xmlns:a16="http://schemas.microsoft.com/office/drawing/2014/main" id="{1DC9ED5E-1F87-5CDE-F67A-DC55DD5985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071" y="448607"/>
            <a:ext cx="8216531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Experimentation Using Arduino Cloud</a:t>
            </a:r>
            <a:endParaRPr dirty="0"/>
          </a:p>
        </p:txBody>
      </p:sp>
      <p:sp>
        <p:nvSpPr>
          <p:cNvPr id="4" name="Google Shape;412;p31">
            <a:extLst>
              <a:ext uri="{FF2B5EF4-FFF2-40B4-BE49-F238E27FC236}">
                <a16:creationId xmlns:a16="http://schemas.microsoft.com/office/drawing/2014/main" id="{660DA010-7C91-CD4A-EE8F-081B4AD28ED4}"/>
              </a:ext>
            </a:extLst>
          </p:cNvPr>
          <p:cNvSpPr txBox="1">
            <a:spLocks/>
          </p:cNvSpPr>
          <p:nvPr/>
        </p:nvSpPr>
        <p:spPr>
          <a:xfrm>
            <a:off x="212853" y="1061207"/>
            <a:ext cx="6595201" cy="348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-317500">
              <a:buClr>
                <a:schemeClr val="lt2"/>
              </a:buClr>
              <a:buSzPts val="1400"/>
            </a:pPr>
            <a:r>
              <a:rPr lang="en-US" sz="1600" dirty="0"/>
              <a:t>Establish connection to the Arduino Cloud </a:t>
            </a:r>
            <a:br>
              <a:rPr lang="en-US" sz="1600" dirty="0"/>
            </a:br>
            <a:r>
              <a:rPr lang="en-US" sz="1600" dirty="0"/>
              <a:t>platform and configure cloud variables </a:t>
            </a:r>
            <a:br>
              <a:rPr lang="en-US" sz="1600" dirty="0"/>
            </a:br>
            <a:r>
              <a:rPr lang="en-US" sz="1600" dirty="0"/>
              <a:t>for real-time data display.</a:t>
            </a:r>
          </a:p>
          <a:p>
            <a:pPr indent="-317500">
              <a:buClr>
                <a:schemeClr val="lt2"/>
              </a:buClr>
              <a:buSzPts val="1400"/>
            </a:pPr>
            <a:endParaRPr lang="en-US" sz="1600" dirty="0"/>
          </a:p>
          <a:p>
            <a:pPr indent="-317500">
              <a:buClr>
                <a:schemeClr val="lt2"/>
              </a:buClr>
              <a:buSzPts val="1400"/>
            </a:pPr>
            <a:endParaRPr lang="en-US" sz="1600" dirty="0"/>
          </a:p>
          <a:p>
            <a:pPr indent="-317500">
              <a:buClr>
                <a:schemeClr val="lt2"/>
              </a:buClr>
              <a:buSzPts val="1400"/>
            </a:pPr>
            <a:endParaRPr lang="en-US" sz="1600" dirty="0"/>
          </a:p>
          <a:p>
            <a:pPr indent="-317500">
              <a:buClr>
                <a:schemeClr val="lt2"/>
              </a:buClr>
              <a:buSzPts val="1400"/>
            </a:pPr>
            <a:endParaRPr lang="en-US" sz="1600" dirty="0"/>
          </a:p>
          <a:p>
            <a:pPr indent="-317500">
              <a:buClr>
                <a:schemeClr val="lt2"/>
              </a:buClr>
              <a:buSzPts val="1400"/>
            </a:pPr>
            <a:endParaRPr lang="en-US" sz="1600" dirty="0"/>
          </a:p>
          <a:p>
            <a:pPr indent="-317500">
              <a:buClr>
                <a:schemeClr val="lt2"/>
              </a:buClr>
              <a:buSzPts val="1400"/>
            </a:pPr>
            <a:endParaRPr lang="en-US" sz="1600" dirty="0"/>
          </a:p>
          <a:p>
            <a:pPr indent="-317500">
              <a:buClr>
                <a:schemeClr val="lt2"/>
              </a:buClr>
              <a:buSzPts val="1400"/>
            </a:pPr>
            <a:endParaRPr lang="en-US" sz="1600" dirty="0"/>
          </a:p>
          <a:p>
            <a:pPr indent="-317500">
              <a:buClr>
                <a:schemeClr val="lt2"/>
              </a:buClr>
              <a:buSzPts val="1400"/>
            </a:pPr>
            <a:r>
              <a:rPr lang="en-US" sz="1600" dirty="0"/>
              <a:t>Ensure seamless integration by connecting</a:t>
            </a:r>
            <a:br>
              <a:rPr lang="en-US" sz="1600" dirty="0"/>
            </a:br>
            <a:r>
              <a:rPr lang="en-US" sz="1600" dirty="0"/>
              <a:t>to the MQTT broker, local network</a:t>
            </a:r>
            <a:br>
              <a:rPr lang="en-US" sz="1600" dirty="0"/>
            </a:br>
            <a:r>
              <a:rPr lang="en-US" sz="1600" dirty="0"/>
              <a:t>and Arduino Cloud.</a:t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128C924-F970-DE0E-6E28-67EFFE482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79" y="1937847"/>
            <a:ext cx="3718721" cy="161658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7F53F55-1431-5399-CD53-93EEDCB56E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8" r="9832"/>
          <a:stretch/>
        </p:blipFill>
        <p:spPr>
          <a:xfrm>
            <a:off x="5212426" y="1130363"/>
            <a:ext cx="3820321" cy="368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52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A6E5FE01-26CF-BA49-B720-BBD831A47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60;p47">
            <a:extLst>
              <a:ext uri="{FF2B5EF4-FFF2-40B4-BE49-F238E27FC236}">
                <a16:creationId xmlns:a16="http://schemas.microsoft.com/office/drawing/2014/main" id="{B7B95441-3787-9350-D519-E695CE5D02C3}"/>
              </a:ext>
            </a:extLst>
          </p:cNvPr>
          <p:cNvSpPr/>
          <p:nvPr/>
        </p:nvSpPr>
        <p:spPr>
          <a:xfrm>
            <a:off x="712418" y="733727"/>
            <a:ext cx="7947488" cy="32748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7">
            <a:extLst>
              <a:ext uri="{FF2B5EF4-FFF2-40B4-BE49-F238E27FC236}">
                <a16:creationId xmlns:a16="http://schemas.microsoft.com/office/drawing/2014/main" id="{5C761CB2-8A68-9CA2-07D0-679588DF4B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071" y="448607"/>
            <a:ext cx="8216531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Experimentation Using Arduino Cloud</a:t>
            </a:r>
            <a:endParaRPr dirty="0"/>
          </a:p>
        </p:txBody>
      </p:sp>
      <p:sp>
        <p:nvSpPr>
          <p:cNvPr id="4" name="Google Shape;412;p31">
            <a:extLst>
              <a:ext uri="{FF2B5EF4-FFF2-40B4-BE49-F238E27FC236}">
                <a16:creationId xmlns:a16="http://schemas.microsoft.com/office/drawing/2014/main" id="{75D145F9-C3D4-9E65-E713-ECF9F2A44D6E}"/>
              </a:ext>
            </a:extLst>
          </p:cNvPr>
          <p:cNvSpPr txBox="1">
            <a:spLocks/>
          </p:cNvSpPr>
          <p:nvPr/>
        </p:nvSpPr>
        <p:spPr>
          <a:xfrm>
            <a:off x="535583" y="1007419"/>
            <a:ext cx="6595201" cy="348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buClr>
                <a:schemeClr val="lt2"/>
              </a:buClr>
              <a:buSzPts val="1400"/>
              <a:buFont typeface="Poppins"/>
              <a:buNone/>
            </a:pPr>
            <a:endParaRPr lang="en-US" sz="1600" dirty="0"/>
          </a:p>
          <a:p>
            <a:pPr indent="-317500">
              <a:buClr>
                <a:schemeClr val="lt2"/>
              </a:buClr>
              <a:buSzPts val="1400"/>
            </a:pPr>
            <a:r>
              <a:rPr lang="en-US" sz="1600" dirty="0"/>
              <a:t>Implement LED indicators on the device</a:t>
            </a:r>
            <a:br>
              <a:rPr lang="en-US" sz="1600" dirty="0"/>
            </a:br>
            <a:r>
              <a:rPr lang="en-US" sz="1600" dirty="0"/>
              <a:t> to provide immediate alerts when </a:t>
            </a:r>
            <a:br>
              <a:rPr lang="en-US" sz="1600" dirty="0"/>
            </a:br>
            <a:r>
              <a:rPr lang="en-US" sz="1600" dirty="0"/>
              <a:t>approaching objects too closely.</a:t>
            </a:r>
          </a:p>
          <a:p>
            <a:pPr marL="139700" indent="0">
              <a:buClr>
                <a:schemeClr val="lt2"/>
              </a:buClr>
              <a:buSzPts val="1400"/>
              <a:buNone/>
            </a:pPr>
            <a:br>
              <a:rPr lang="en-US" sz="1600" dirty="0"/>
            </a:br>
            <a:endParaRPr lang="en-US" sz="1600" dirty="0"/>
          </a:p>
        </p:txBody>
      </p:sp>
      <p:pic>
        <p:nvPicPr>
          <p:cNvPr id="3" name="WhatsApp Video 2024-03-06 at 13.07.01">
            <a:hlinkClick r:id="" action="ppaction://media"/>
            <a:extLst>
              <a:ext uri="{FF2B5EF4-FFF2-40B4-BE49-F238E27FC236}">
                <a16:creationId xmlns:a16="http://schemas.microsoft.com/office/drawing/2014/main" id="{FC19F659-3345-F4B3-48BF-6F11590FC6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22992" y="1061207"/>
            <a:ext cx="2175581" cy="386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1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0;p47">
            <a:extLst>
              <a:ext uri="{FF2B5EF4-FFF2-40B4-BE49-F238E27FC236}">
                <a16:creationId xmlns:a16="http://schemas.microsoft.com/office/drawing/2014/main" id="{AF91A239-2DD0-912E-DC89-6B770994B97D}"/>
              </a:ext>
            </a:extLst>
          </p:cNvPr>
          <p:cNvSpPr/>
          <p:nvPr/>
        </p:nvSpPr>
        <p:spPr>
          <a:xfrm>
            <a:off x="635578" y="790939"/>
            <a:ext cx="2960549" cy="223353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1"/>
          <p:cNvSpPr txBox="1">
            <a:spLocks noGrp="1"/>
          </p:cNvSpPr>
          <p:nvPr>
            <p:ph type="title"/>
          </p:nvPr>
        </p:nvSpPr>
        <p:spPr>
          <a:xfrm>
            <a:off x="635579" y="470539"/>
            <a:ext cx="3022021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Introduction</a:t>
            </a:r>
            <a:endParaRPr sz="3200" dirty="0"/>
          </a:p>
        </p:txBody>
      </p:sp>
      <p:sp>
        <p:nvSpPr>
          <p:cNvPr id="412" name="Google Shape;412;p31"/>
          <p:cNvSpPr txBox="1">
            <a:spLocks noGrp="1"/>
          </p:cNvSpPr>
          <p:nvPr>
            <p:ph type="subTitle" idx="1"/>
          </p:nvPr>
        </p:nvSpPr>
        <p:spPr>
          <a:xfrm flipH="1">
            <a:off x="558739" y="1318068"/>
            <a:ext cx="4143890" cy="24010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800" dirty="0"/>
              <a:t>Parking Automization</a:t>
            </a:r>
            <a:br>
              <a:rPr lang="en-US" sz="1800" dirty="0"/>
            </a:br>
            <a:endParaRPr lang="en-US"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800" dirty="0"/>
              <a:t>Collect Parking Data</a:t>
            </a:r>
            <a:br>
              <a:rPr lang="en-US" sz="1800" dirty="0"/>
            </a:br>
            <a:endParaRPr lang="en-US"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800" dirty="0"/>
              <a:t>Visualize Data</a:t>
            </a:r>
            <a:br>
              <a:rPr lang="en-US" sz="1800" dirty="0"/>
            </a:br>
            <a:endParaRPr lang="en-US"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800" dirty="0"/>
              <a:t>Alert through IoT Remote App</a:t>
            </a:r>
            <a:endParaRPr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0394699D-A8CD-0A76-D3BE-001F4C202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60;p47">
            <a:extLst>
              <a:ext uri="{FF2B5EF4-FFF2-40B4-BE49-F238E27FC236}">
                <a16:creationId xmlns:a16="http://schemas.microsoft.com/office/drawing/2014/main" id="{A9EFA190-4C0C-3178-D985-BBD0385B7E28}"/>
              </a:ext>
            </a:extLst>
          </p:cNvPr>
          <p:cNvSpPr/>
          <p:nvPr/>
        </p:nvSpPr>
        <p:spPr>
          <a:xfrm>
            <a:off x="712418" y="733727"/>
            <a:ext cx="7947488" cy="32748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7">
            <a:extLst>
              <a:ext uri="{FF2B5EF4-FFF2-40B4-BE49-F238E27FC236}">
                <a16:creationId xmlns:a16="http://schemas.microsoft.com/office/drawing/2014/main" id="{E6C76145-7944-1A20-D263-A5076B8A92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071" y="448607"/>
            <a:ext cx="8216531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Experimentation Using Arduino Cloud</a:t>
            </a:r>
            <a:endParaRPr dirty="0"/>
          </a:p>
        </p:txBody>
      </p:sp>
      <p:sp>
        <p:nvSpPr>
          <p:cNvPr id="4" name="Google Shape;412;p31">
            <a:extLst>
              <a:ext uri="{FF2B5EF4-FFF2-40B4-BE49-F238E27FC236}">
                <a16:creationId xmlns:a16="http://schemas.microsoft.com/office/drawing/2014/main" id="{316B7B1C-7EC8-C7C9-AD07-89C2716190DE}"/>
              </a:ext>
            </a:extLst>
          </p:cNvPr>
          <p:cNvSpPr txBox="1">
            <a:spLocks/>
          </p:cNvSpPr>
          <p:nvPr/>
        </p:nvSpPr>
        <p:spPr>
          <a:xfrm>
            <a:off x="535583" y="1007419"/>
            <a:ext cx="6595201" cy="348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buClr>
                <a:schemeClr val="lt2"/>
              </a:buClr>
              <a:buSzPts val="1400"/>
              <a:buFont typeface="Poppins"/>
              <a:buNone/>
            </a:pPr>
            <a:endParaRPr lang="en-US" sz="1600" dirty="0"/>
          </a:p>
          <a:p>
            <a:pPr indent="-317500">
              <a:buClr>
                <a:schemeClr val="lt2"/>
              </a:buClr>
              <a:buSzPts val="1400"/>
            </a:pPr>
            <a:r>
              <a:rPr lang="en-US" sz="1600" dirty="0"/>
              <a:t>Integrate with the user app to provide a comprehensive user experience and enable interaction with the device.</a:t>
            </a:r>
          </a:p>
          <a:p>
            <a:pPr indent="-317500">
              <a:buClr>
                <a:schemeClr val="lt2"/>
              </a:buClr>
              <a:buSzPts val="1400"/>
            </a:pPr>
            <a:endParaRPr lang="en-US" sz="1600" dirty="0"/>
          </a:p>
          <a:p>
            <a:pPr indent="-317500">
              <a:buClr>
                <a:schemeClr val="lt2"/>
              </a:buClr>
              <a:buSzPts val="1400"/>
            </a:pPr>
            <a:r>
              <a:rPr lang="en-US" sz="1600" dirty="0"/>
              <a:t>Enable live updating of sensor data to provide real-time feedback and monitoring.</a:t>
            </a:r>
          </a:p>
          <a:p>
            <a:pPr indent="-317500">
              <a:buClr>
                <a:schemeClr val="lt2"/>
              </a:buClr>
              <a:buSzPts val="1400"/>
            </a:pPr>
            <a:endParaRPr lang="en-US" sz="1600" dirty="0"/>
          </a:p>
          <a:p>
            <a:pPr indent="-317500">
              <a:buClr>
                <a:schemeClr val="lt2"/>
              </a:buClr>
              <a:buSzPts val="1400"/>
            </a:pPr>
            <a:r>
              <a:rPr lang="en-US" sz="1600" dirty="0"/>
              <a:t>Trigger rapid LED alerts when the distance measured</a:t>
            </a:r>
            <a:br>
              <a:rPr lang="en-US" sz="1600" dirty="0"/>
            </a:br>
            <a:r>
              <a:rPr lang="en-US" sz="1600" dirty="0"/>
              <a:t> falls below the predefined threshold of 20cm.</a:t>
            </a:r>
          </a:p>
          <a:p>
            <a:pPr marL="139700" indent="0">
              <a:buClr>
                <a:schemeClr val="lt2"/>
              </a:buClr>
              <a:buSzPts val="1400"/>
              <a:buNone/>
            </a:pPr>
            <a:endParaRPr lang="en-US" sz="1600" dirty="0"/>
          </a:p>
          <a:p>
            <a:pPr marL="139700" indent="0">
              <a:buClr>
                <a:schemeClr val="lt2"/>
              </a:buClr>
              <a:buSzPts val="1400"/>
              <a:buNone/>
            </a:pPr>
            <a:br>
              <a:rPr lang="en-US" sz="1600" dirty="0"/>
            </a:br>
            <a:endParaRPr lang="en-US" sz="1600" dirty="0"/>
          </a:p>
        </p:txBody>
      </p:sp>
      <p:pic>
        <p:nvPicPr>
          <p:cNvPr id="2" name="WhatsApp Video 2024-03-06 at 13.37.19">
            <a:hlinkClick r:id="" action="ppaction://media"/>
            <a:extLst>
              <a:ext uri="{FF2B5EF4-FFF2-40B4-BE49-F238E27FC236}">
                <a16:creationId xmlns:a16="http://schemas.microsoft.com/office/drawing/2014/main" id="{28257CF0-2609-0100-52AD-A2C809BB92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74575" y="1166570"/>
            <a:ext cx="1733842" cy="38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0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F86E010C-B29C-C04E-8827-B669593A0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60;p47">
            <a:extLst>
              <a:ext uri="{FF2B5EF4-FFF2-40B4-BE49-F238E27FC236}">
                <a16:creationId xmlns:a16="http://schemas.microsoft.com/office/drawing/2014/main" id="{C6D10F53-DAB6-3B7A-5657-4D8D8C805413}"/>
              </a:ext>
            </a:extLst>
          </p:cNvPr>
          <p:cNvSpPr/>
          <p:nvPr/>
        </p:nvSpPr>
        <p:spPr>
          <a:xfrm>
            <a:off x="712418" y="733727"/>
            <a:ext cx="7947488" cy="32748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7">
            <a:extLst>
              <a:ext uri="{FF2B5EF4-FFF2-40B4-BE49-F238E27FC236}">
                <a16:creationId xmlns:a16="http://schemas.microsoft.com/office/drawing/2014/main" id="{BF2F9CA8-3774-601B-6085-720A4A9FD4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071" y="448607"/>
            <a:ext cx="8216531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Experimentation Using Arduino Cloud</a:t>
            </a:r>
            <a:endParaRPr dirty="0"/>
          </a:p>
        </p:txBody>
      </p:sp>
      <p:sp>
        <p:nvSpPr>
          <p:cNvPr id="4" name="Google Shape;412;p31">
            <a:extLst>
              <a:ext uri="{FF2B5EF4-FFF2-40B4-BE49-F238E27FC236}">
                <a16:creationId xmlns:a16="http://schemas.microsoft.com/office/drawing/2014/main" id="{C820680B-F50F-7F7E-A5A9-5CD65182A6C0}"/>
              </a:ext>
            </a:extLst>
          </p:cNvPr>
          <p:cNvSpPr txBox="1">
            <a:spLocks/>
          </p:cNvSpPr>
          <p:nvPr/>
        </p:nvSpPr>
        <p:spPr>
          <a:xfrm>
            <a:off x="535583" y="1007419"/>
            <a:ext cx="6595201" cy="348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buClr>
                <a:schemeClr val="lt2"/>
              </a:buClr>
              <a:buSzPts val="1400"/>
              <a:buFont typeface="Poppins"/>
              <a:buNone/>
            </a:pPr>
            <a:endParaRPr lang="en-US" sz="1600" dirty="0"/>
          </a:p>
          <a:p>
            <a:pPr indent="-317500">
              <a:buClr>
                <a:schemeClr val="lt2"/>
              </a:buClr>
              <a:buSzPts val="1400"/>
            </a:pPr>
            <a:r>
              <a:rPr lang="en-US" sz="1600" dirty="0"/>
              <a:t>Utilize messaging functionality to alert</a:t>
            </a:r>
            <a:br>
              <a:rPr lang="en-US" sz="1600" dirty="0"/>
            </a:br>
            <a:r>
              <a:rPr lang="en-US" sz="1600" dirty="0"/>
              <a:t> users via the app when proximity </a:t>
            </a:r>
            <a:br>
              <a:rPr lang="en-US" sz="1600" dirty="0"/>
            </a:br>
            <a:r>
              <a:rPr lang="en-US" sz="1600" dirty="0"/>
              <a:t>to an object becomes critical.</a:t>
            </a:r>
          </a:p>
          <a:p>
            <a:pPr indent="-317500">
              <a:buClr>
                <a:schemeClr val="lt2"/>
              </a:buClr>
              <a:buSzPts val="1400"/>
            </a:pPr>
            <a:endParaRPr lang="en-US" sz="1600" dirty="0"/>
          </a:p>
          <a:p>
            <a:pPr indent="-317500">
              <a:buClr>
                <a:schemeClr val="lt2"/>
              </a:buClr>
              <a:buSzPts val="1400"/>
            </a:pPr>
            <a:r>
              <a:rPr lang="en-US" sz="1600" dirty="0"/>
              <a:t>Initiate interactive chat prompts with </a:t>
            </a:r>
            <a:br>
              <a:rPr lang="en-US" sz="1600" dirty="0"/>
            </a:br>
            <a:r>
              <a:rPr lang="en-US" sz="1600" dirty="0"/>
              <a:t>the user when the distance measured </a:t>
            </a:r>
            <a:br>
              <a:rPr lang="en-US" sz="1600" dirty="0"/>
            </a:br>
            <a:r>
              <a:rPr lang="en-US" sz="1600" dirty="0"/>
              <a:t>is below 5cm, allowing for immediate</a:t>
            </a:r>
            <a:br>
              <a:rPr lang="en-US" sz="1600" dirty="0"/>
            </a:br>
            <a:r>
              <a:rPr lang="en-US" sz="1600" dirty="0"/>
              <a:t> feedback and response.</a:t>
            </a:r>
          </a:p>
          <a:p>
            <a:pPr marL="139700" indent="0">
              <a:buClr>
                <a:schemeClr val="lt2"/>
              </a:buClr>
              <a:buSzPts val="1400"/>
              <a:buNone/>
            </a:pPr>
            <a:br>
              <a:rPr lang="en-US" sz="1600" dirty="0"/>
            </a:br>
            <a:endParaRPr lang="en-US" sz="1600" dirty="0"/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8243BAC9-4CA1-235A-C033-73A84EFD0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784" y="1160847"/>
            <a:ext cx="1790433" cy="3876445"/>
          </a:xfrm>
          <a:prstGeom prst="rect">
            <a:avLst/>
          </a:prstGeom>
        </p:spPr>
      </p:pic>
      <p:pic>
        <p:nvPicPr>
          <p:cNvPr id="7" name="Picture 6" descr="A screenshot of a chat&#10;&#10;Description automatically generated">
            <a:extLst>
              <a:ext uri="{FF2B5EF4-FFF2-40B4-BE49-F238E27FC236}">
                <a16:creationId xmlns:a16="http://schemas.microsoft.com/office/drawing/2014/main" id="{6A34567D-7A07-674E-C5E7-275ECC845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880" y="1160845"/>
            <a:ext cx="1790434" cy="387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32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E2BBC123-B7FF-5B22-CF75-B6DA5C780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0;p47">
            <a:extLst>
              <a:ext uri="{FF2B5EF4-FFF2-40B4-BE49-F238E27FC236}">
                <a16:creationId xmlns:a16="http://schemas.microsoft.com/office/drawing/2014/main" id="{8D324E7B-4702-F0EA-2529-3C8B91345E2A}"/>
              </a:ext>
            </a:extLst>
          </p:cNvPr>
          <p:cNvSpPr/>
          <p:nvPr/>
        </p:nvSpPr>
        <p:spPr>
          <a:xfrm>
            <a:off x="1019780" y="733727"/>
            <a:ext cx="1938573" cy="24916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1">
            <a:extLst>
              <a:ext uri="{FF2B5EF4-FFF2-40B4-BE49-F238E27FC236}">
                <a16:creationId xmlns:a16="http://schemas.microsoft.com/office/drawing/2014/main" id="{C4EA87DC-D5B6-5BFA-268F-0C5A8958A1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35153" y="431225"/>
            <a:ext cx="2292141" cy="629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Security</a:t>
            </a:r>
            <a:br>
              <a:rPr lang="en" dirty="0"/>
            </a:br>
            <a:endParaRPr sz="1600" dirty="0">
              <a:latin typeface="Poppins"/>
              <a:cs typeface="Poppins"/>
              <a:sym typeface="Poppins"/>
            </a:endParaRPr>
          </a:p>
        </p:txBody>
      </p:sp>
      <p:sp>
        <p:nvSpPr>
          <p:cNvPr id="412" name="Google Shape;412;p31">
            <a:extLst>
              <a:ext uri="{FF2B5EF4-FFF2-40B4-BE49-F238E27FC236}">
                <a16:creationId xmlns:a16="http://schemas.microsoft.com/office/drawing/2014/main" id="{894A5D56-2C67-E45B-314C-CB4CD03CCD5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0322" y="982889"/>
            <a:ext cx="6775455" cy="1431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600" dirty="0"/>
              <a:t>Implemented MQTT for secure data transfer to AWS Cloud and Arduino Cloud.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endParaRPr lang="en-US"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600" dirty="0"/>
              <a:t>However, we discovered vulnerabilities in extracted firmware exposing sensitive information using </a:t>
            </a:r>
            <a:r>
              <a:rPr lang="en-US" sz="1600" dirty="0" err="1"/>
              <a:t>esptool</a:t>
            </a:r>
            <a:r>
              <a:rPr lang="en-US" sz="1600" dirty="0"/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endParaRPr lang="en-US" sz="1600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br>
              <a:rPr lang="en-US" sz="1600" dirty="0"/>
            </a:br>
            <a:endParaRPr lang="en-US" sz="1600" dirty="0"/>
          </a:p>
        </p:txBody>
      </p:sp>
      <p:pic>
        <p:nvPicPr>
          <p:cNvPr id="3" name="תמונה 3">
            <a:extLst>
              <a:ext uri="{FF2B5EF4-FFF2-40B4-BE49-F238E27FC236}">
                <a16:creationId xmlns:a16="http://schemas.microsoft.com/office/drawing/2014/main" id="{EB8AE581-E6B5-A8C4-AD2A-5ED02E2C1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336757"/>
            <a:ext cx="5409034" cy="2186082"/>
          </a:xfrm>
          <a:prstGeom prst="rect">
            <a:avLst/>
          </a:prstGeom>
        </p:spPr>
      </p:pic>
      <p:pic>
        <p:nvPicPr>
          <p:cNvPr id="5122" name="Picture 2" descr="MQTT Specification">
            <a:extLst>
              <a:ext uri="{FF2B5EF4-FFF2-40B4-BE49-F238E27FC236}">
                <a16:creationId xmlns:a16="http://schemas.microsoft.com/office/drawing/2014/main" id="{E8C3752D-D691-7494-A049-729D5F556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77" y="1868700"/>
            <a:ext cx="1489480" cy="127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523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DB7BC4A9-16C2-BEC8-EE80-70FBD4E16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0;p47">
            <a:extLst>
              <a:ext uri="{FF2B5EF4-FFF2-40B4-BE49-F238E27FC236}">
                <a16:creationId xmlns:a16="http://schemas.microsoft.com/office/drawing/2014/main" id="{E28AF2C5-F0A5-2D1D-AA8A-6DF3A54C3646}"/>
              </a:ext>
            </a:extLst>
          </p:cNvPr>
          <p:cNvSpPr/>
          <p:nvPr/>
        </p:nvSpPr>
        <p:spPr>
          <a:xfrm>
            <a:off x="564398" y="789125"/>
            <a:ext cx="1938573" cy="24916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1">
            <a:extLst>
              <a:ext uri="{FF2B5EF4-FFF2-40B4-BE49-F238E27FC236}">
                <a16:creationId xmlns:a16="http://schemas.microsoft.com/office/drawing/2014/main" id="{4463CA59-9297-2981-F117-90C82ABBC1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276350"/>
            <a:ext cx="6596063" cy="3487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endParaRPr lang="en-US"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endParaRPr lang="en-US" sz="1600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413" name="Google Shape;413;p31">
            <a:extLst>
              <a:ext uri="{FF2B5EF4-FFF2-40B4-BE49-F238E27FC236}">
                <a16:creationId xmlns:a16="http://schemas.microsoft.com/office/drawing/2014/main" id="{9C949067-B3A3-9310-B24C-E01897BB7C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410" y="482738"/>
            <a:ext cx="2114550" cy="612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Security</a:t>
            </a:r>
            <a:br>
              <a:rPr lang="en" dirty="0"/>
            </a:br>
            <a:endParaRPr sz="1600" dirty="0">
              <a:latin typeface="Poppins"/>
              <a:cs typeface="Poppins"/>
              <a:sym typeface="Poppins"/>
            </a:endParaRPr>
          </a:p>
        </p:txBody>
      </p:sp>
      <p:pic>
        <p:nvPicPr>
          <p:cNvPr id="3" name="תמונה 5">
            <a:extLst>
              <a:ext uri="{FF2B5EF4-FFF2-40B4-BE49-F238E27FC236}">
                <a16:creationId xmlns:a16="http://schemas.microsoft.com/office/drawing/2014/main" id="{30548994-DA45-9B82-7F0A-546636B5C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01" y="2282504"/>
            <a:ext cx="3774924" cy="2650181"/>
          </a:xfrm>
          <a:prstGeom prst="rect">
            <a:avLst/>
          </a:prstGeom>
        </p:spPr>
      </p:pic>
      <p:pic>
        <p:nvPicPr>
          <p:cNvPr id="4" name="תמונה 4">
            <a:extLst>
              <a:ext uri="{FF2B5EF4-FFF2-40B4-BE49-F238E27FC236}">
                <a16:creationId xmlns:a16="http://schemas.microsoft.com/office/drawing/2014/main" id="{A5140EDA-7BAD-3B38-D9CC-8ABA0BC0E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740" y="1302285"/>
            <a:ext cx="2814922" cy="3461816"/>
          </a:xfrm>
          <a:prstGeom prst="rect">
            <a:avLst/>
          </a:prstGeom>
        </p:spPr>
      </p:pic>
      <p:sp>
        <p:nvSpPr>
          <p:cNvPr id="6" name="Google Shape;412;p31">
            <a:extLst>
              <a:ext uri="{FF2B5EF4-FFF2-40B4-BE49-F238E27FC236}">
                <a16:creationId xmlns:a16="http://schemas.microsoft.com/office/drawing/2014/main" id="{BD6DF6A1-2650-9D6B-5F1A-19C75B897F1E}"/>
              </a:ext>
            </a:extLst>
          </p:cNvPr>
          <p:cNvSpPr txBox="1">
            <a:spLocks/>
          </p:cNvSpPr>
          <p:nvPr/>
        </p:nvSpPr>
        <p:spPr>
          <a:xfrm>
            <a:off x="194922" y="1164437"/>
            <a:ext cx="5712818" cy="3461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buClr>
                <a:schemeClr val="lt2"/>
              </a:buClr>
            </a:pPr>
            <a:r>
              <a:rPr lang="en-US" sz="1600" dirty="0"/>
              <a:t>Finding the hidden </a:t>
            </a:r>
            <a:r>
              <a:rPr lang="en-US" sz="1600" dirty="0" err="1"/>
              <a:t>WiFi</a:t>
            </a:r>
            <a:r>
              <a:rPr lang="en-US" sz="1600" dirty="0"/>
              <a:t> password using </a:t>
            </a:r>
            <a:r>
              <a:rPr lang="en-US" sz="1600" dirty="0" err="1"/>
              <a:t>Ghidra</a:t>
            </a:r>
            <a:endParaRPr lang="en-US" sz="1600" dirty="0"/>
          </a:p>
          <a:p>
            <a:pPr>
              <a:buClr>
                <a:schemeClr val="lt2"/>
              </a:buClr>
            </a:pPr>
            <a:endParaRPr lang="en-US" sz="1600" dirty="0"/>
          </a:p>
          <a:p>
            <a:pPr>
              <a:buClr>
                <a:schemeClr val="lt2"/>
              </a:buClr>
            </a:pPr>
            <a:endParaRPr lang="en-US" sz="1600" dirty="0"/>
          </a:p>
          <a:p>
            <a:pPr marL="139700" indent="0">
              <a:buClr>
                <a:schemeClr val="lt2"/>
              </a:buClr>
              <a:buFont typeface="Poppins"/>
              <a:buNone/>
            </a:pPr>
            <a:br>
              <a:rPr lang="en-US" sz="1600" dirty="0"/>
            </a:br>
            <a:endParaRPr lang="en-US" sz="1600" dirty="0"/>
          </a:p>
        </p:txBody>
      </p:sp>
      <p:pic>
        <p:nvPicPr>
          <p:cNvPr id="7" name="תמונה 1">
            <a:extLst>
              <a:ext uri="{FF2B5EF4-FFF2-40B4-BE49-F238E27FC236}">
                <a16:creationId xmlns:a16="http://schemas.microsoft.com/office/drawing/2014/main" id="{AC5B12EA-4FC4-91A5-B4A2-EAB83C311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73" y="1591479"/>
            <a:ext cx="4866293" cy="553177"/>
          </a:xfrm>
          <a:prstGeom prst="rect">
            <a:avLst/>
          </a:prstGeom>
        </p:spPr>
      </p:pic>
      <p:pic>
        <p:nvPicPr>
          <p:cNvPr id="4098" name="Picture 2" descr="Four Years Later: The Impacts of Ghidra's Public Release &gt; National  Security Agency/Central Security Service &gt; Article">
            <a:extLst>
              <a:ext uri="{FF2B5EF4-FFF2-40B4-BE49-F238E27FC236}">
                <a16:creationId xmlns:a16="http://schemas.microsoft.com/office/drawing/2014/main" id="{B5B015C3-B00B-5439-C46D-58C62C837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73" y="496994"/>
            <a:ext cx="984929" cy="66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840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223C89E6-4242-B86C-504F-F572A6606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60;p47">
            <a:extLst>
              <a:ext uri="{FF2B5EF4-FFF2-40B4-BE49-F238E27FC236}">
                <a16:creationId xmlns:a16="http://schemas.microsoft.com/office/drawing/2014/main" id="{54A681A1-3303-65F8-FE44-75276C317506}"/>
              </a:ext>
            </a:extLst>
          </p:cNvPr>
          <p:cNvSpPr/>
          <p:nvPr/>
        </p:nvSpPr>
        <p:spPr>
          <a:xfrm>
            <a:off x="451162" y="787951"/>
            <a:ext cx="1938573" cy="24916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1">
            <a:extLst>
              <a:ext uri="{FF2B5EF4-FFF2-40B4-BE49-F238E27FC236}">
                <a16:creationId xmlns:a16="http://schemas.microsoft.com/office/drawing/2014/main" id="{7365D233-AC7D-34DD-3002-78D2A0C65B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276350"/>
            <a:ext cx="6596063" cy="3487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endParaRPr lang="en-US"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endParaRPr lang="en-US" sz="1600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413" name="Google Shape;413;p31">
            <a:extLst>
              <a:ext uri="{FF2B5EF4-FFF2-40B4-BE49-F238E27FC236}">
                <a16:creationId xmlns:a16="http://schemas.microsoft.com/office/drawing/2014/main" id="{DBF865AB-9DA9-6B49-41EC-AC69335BBF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7966" y="468815"/>
            <a:ext cx="7702550" cy="612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Security</a:t>
            </a:r>
            <a:br>
              <a:rPr lang="en" dirty="0"/>
            </a:br>
            <a:endParaRPr sz="1600" dirty="0">
              <a:latin typeface="Poppins"/>
              <a:cs typeface="Poppins"/>
              <a:sym typeface="Poppins"/>
            </a:endParaRPr>
          </a:p>
        </p:txBody>
      </p:sp>
      <p:pic>
        <p:nvPicPr>
          <p:cNvPr id="5" name="תמונה 10">
            <a:extLst>
              <a:ext uri="{FF2B5EF4-FFF2-40B4-BE49-F238E27FC236}">
                <a16:creationId xmlns:a16="http://schemas.microsoft.com/office/drawing/2014/main" id="{21692002-CC3E-5A4B-F15A-EB6528038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66" y="3067668"/>
            <a:ext cx="4721174" cy="1344558"/>
          </a:xfrm>
          <a:prstGeom prst="rect">
            <a:avLst/>
          </a:prstGeom>
        </p:spPr>
      </p:pic>
      <p:pic>
        <p:nvPicPr>
          <p:cNvPr id="2" name="תמונה 9">
            <a:extLst>
              <a:ext uri="{FF2B5EF4-FFF2-40B4-BE49-F238E27FC236}">
                <a16:creationId xmlns:a16="http://schemas.microsoft.com/office/drawing/2014/main" id="{043A20B5-5A82-B523-C29E-5380E8FB38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64" b="27109"/>
          <a:stretch/>
        </p:blipFill>
        <p:spPr>
          <a:xfrm>
            <a:off x="5414881" y="991836"/>
            <a:ext cx="3629225" cy="4151664"/>
          </a:xfrm>
          <a:prstGeom prst="rect">
            <a:avLst/>
          </a:prstGeom>
        </p:spPr>
      </p:pic>
      <p:sp>
        <p:nvSpPr>
          <p:cNvPr id="6" name="Google Shape;412;p31">
            <a:extLst>
              <a:ext uri="{FF2B5EF4-FFF2-40B4-BE49-F238E27FC236}">
                <a16:creationId xmlns:a16="http://schemas.microsoft.com/office/drawing/2014/main" id="{1DD7A347-15D0-28AD-EE1C-4689512D1E0F}"/>
              </a:ext>
            </a:extLst>
          </p:cNvPr>
          <p:cNvSpPr txBox="1">
            <a:spLocks/>
          </p:cNvSpPr>
          <p:nvPr/>
        </p:nvSpPr>
        <p:spPr>
          <a:xfrm>
            <a:off x="211032" y="1223847"/>
            <a:ext cx="5712818" cy="3461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buClr>
                <a:schemeClr val="lt2"/>
              </a:buClr>
            </a:pPr>
            <a:r>
              <a:rPr lang="en-US" sz="1600" dirty="0"/>
              <a:t>Finding hidden keys using </a:t>
            </a:r>
            <a:r>
              <a:rPr lang="en-US" sz="1600" dirty="0" err="1"/>
              <a:t>Ghidra</a:t>
            </a:r>
            <a:endParaRPr lang="en-US" sz="1600" dirty="0"/>
          </a:p>
          <a:p>
            <a:pPr>
              <a:buClr>
                <a:schemeClr val="lt2"/>
              </a:buClr>
            </a:pPr>
            <a:endParaRPr lang="en-US" sz="1600" dirty="0"/>
          </a:p>
          <a:p>
            <a:pPr>
              <a:buClr>
                <a:schemeClr val="lt2"/>
              </a:buClr>
            </a:pPr>
            <a:endParaRPr lang="en-US" sz="1600" dirty="0"/>
          </a:p>
          <a:p>
            <a:pPr marL="139700" indent="0">
              <a:buClr>
                <a:schemeClr val="lt2"/>
              </a:buClr>
              <a:buFont typeface="Poppins"/>
              <a:buNone/>
            </a:pP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7190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F4DBA5E6-662D-CEFD-806C-E6915131F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60;p47">
            <a:extLst>
              <a:ext uri="{FF2B5EF4-FFF2-40B4-BE49-F238E27FC236}">
                <a16:creationId xmlns:a16="http://schemas.microsoft.com/office/drawing/2014/main" id="{A33D91A2-4F1D-6B6A-01A3-D6EB38C66375}"/>
              </a:ext>
            </a:extLst>
          </p:cNvPr>
          <p:cNvSpPr/>
          <p:nvPr/>
        </p:nvSpPr>
        <p:spPr>
          <a:xfrm>
            <a:off x="582263" y="938909"/>
            <a:ext cx="1938573" cy="24916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1CBF813-DAD5-63D7-E48B-5394FE5B0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282" y="716411"/>
            <a:ext cx="2112533" cy="559344"/>
          </a:xfrm>
        </p:spPr>
        <p:txBody>
          <a:bodyPr/>
          <a:lstStyle/>
          <a:p>
            <a:r>
              <a:rPr lang="en" sz="3200" dirty="0"/>
              <a:t>Security</a:t>
            </a:r>
            <a:endParaRPr lang="en-IL" sz="2800" dirty="0"/>
          </a:p>
        </p:txBody>
      </p:sp>
      <p:sp>
        <p:nvSpPr>
          <p:cNvPr id="412" name="Google Shape;412;p31">
            <a:extLst>
              <a:ext uri="{FF2B5EF4-FFF2-40B4-BE49-F238E27FC236}">
                <a16:creationId xmlns:a16="http://schemas.microsoft.com/office/drawing/2014/main" id="{D2FEAFAE-E0C1-9F20-6E93-DA577F76582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endParaRPr lang="en-US"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endParaRPr lang="en-US" sz="1600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br>
              <a:rPr lang="en-US" sz="1600" dirty="0"/>
            </a:br>
            <a:endParaRPr lang="en-US" sz="1600" dirty="0"/>
          </a:p>
        </p:txBody>
      </p:sp>
      <p:pic>
        <p:nvPicPr>
          <p:cNvPr id="4" name="Picture 3" descr="A quote on a white background&#10;&#10;Description automatically generated">
            <a:extLst>
              <a:ext uri="{FF2B5EF4-FFF2-40B4-BE49-F238E27FC236}">
                <a16:creationId xmlns:a16="http://schemas.microsoft.com/office/drawing/2014/main" id="{33552F1B-F011-1CBB-8F95-976281771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481" y="1235539"/>
            <a:ext cx="3639831" cy="3639831"/>
          </a:xfrm>
          <a:prstGeom prst="rect">
            <a:avLst/>
          </a:prstGeom>
        </p:spPr>
      </p:pic>
      <p:pic>
        <p:nvPicPr>
          <p:cNvPr id="3074" name="Picture 2" descr="The S in IOT Stands For Security - Gifts for Cybersecurity Professionals&quot;  Sticker for Sale by GasparArts | Redbubble">
            <a:extLst>
              <a:ext uri="{FF2B5EF4-FFF2-40B4-BE49-F238E27FC236}">
                <a16:creationId xmlns:a16="http://schemas.microsoft.com/office/drawing/2014/main" id="{593B7C68-96F6-5A3A-5383-F9CDA05F8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593" y="1466060"/>
            <a:ext cx="2370163" cy="23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276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oT Quotes">
            <a:extLst>
              <a:ext uri="{FF2B5EF4-FFF2-40B4-BE49-F238E27FC236}">
                <a16:creationId xmlns:a16="http://schemas.microsoft.com/office/drawing/2014/main" id="{D22698C3-9089-BEB7-FCD8-BD7881BF8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5" r="4649" b="-1"/>
          <a:stretch/>
        </p:blipFill>
        <p:spPr bwMode="auto">
          <a:xfrm>
            <a:off x="-138313" y="-169117"/>
            <a:ext cx="9282313" cy="567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77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>
          <a:extLst>
            <a:ext uri="{FF2B5EF4-FFF2-40B4-BE49-F238E27FC236}">
              <a16:creationId xmlns:a16="http://schemas.microsoft.com/office/drawing/2014/main" id="{E740EB7B-041F-D714-8234-E79D6731D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>
            <a:extLst>
              <a:ext uri="{FF2B5EF4-FFF2-40B4-BE49-F238E27FC236}">
                <a16:creationId xmlns:a16="http://schemas.microsoft.com/office/drawing/2014/main" id="{5D0A2690-4284-AAF5-92D6-92BE1F47BFE5}"/>
              </a:ext>
            </a:extLst>
          </p:cNvPr>
          <p:cNvSpPr/>
          <p:nvPr/>
        </p:nvSpPr>
        <p:spPr>
          <a:xfrm>
            <a:off x="720001" y="4431475"/>
            <a:ext cx="7704150" cy="26316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0">
            <a:extLst>
              <a:ext uri="{FF2B5EF4-FFF2-40B4-BE49-F238E27FC236}">
                <a16:creationId xmlns:a16="http://schemas.microsoft.com/office/drawing/2014/main" id="{8DC3E315-9636-FD13-2BF5-752E8B65D5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9540" y="1969986"/>
            <a:ext cx="42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300" name="Google Shape;300;p30">
            <a:extLst>
              <a:ext uri="{FF2B5EF4-FFF2-40B4-BE49-F238E27FC236}">
                <a16:creationId xmlns:a16="http://schemas.microsoft.com/office/drawing/2014/main" id="{7D1F5E1F-6C6B-D142-2DCF-3AAE34419D6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29540" y="2811786"/>
            <a:ext cx="3832732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Do you have any questions?</a:t>
            </a:r>
          </a:p>
        </p:txBody>
      </p:sp>
      <p:pic>
        <p:nvPicPr>
          <p:cNvPr id="1028" name="Picture 4" descr="10 'Internet Of Things' Facts - Aristi Ninja">
            <a:extLst>
              <a:ext uri="{FF2B5EF4-FFF2-40B4-BE49-F238E27FC236}">
                <a16:creationId xmlns:a16="http://schemas.microsoft.com/office/drawing/2014/main" id="{54D3BB67-6099-1100-EB9F-6E458CA0F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440" y="0"/>
            <a:ext cx="2319922" cy="204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est IoT Online Courses With Certification | Online IoT Course | Elewayte">
            <a:extLst>
              <a:ext uri="{FF2B5EF4-FFF2-40B4-BE49-F238E27FC236}">
                <a16:creationId xmlns:a16="http://schemas.microsoft.com/office/drawing/2014/main" id="{47CB73E3-6CDA-B746-4F4B-CC5FF9DC7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5" y="99321"/>
            <a:ext cx="2182837" cy="21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artoon of a person's feet on a scale&#10;&#10;Description automatically generated">
            <a:extLst>
              <a:ext uri="{FF2B5EF4-FFF2-40B4-BE49-F238E27FC236}">
                <a16:creationId xmlns:a16="http://schemas.microsoft.com/office/drawing/2014/main" id="{370A6D0B-E0AE-1CA8-C4A5-C0C343470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622" y="2174647"/>
            <a:ext cx="1662633" cy="213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14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C4507C6C-C9E1-1248-C2F4-FAE69A97F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0;p47">
            <a:extLst>
              <a:ext uri="{FF2B5EF4-FFF2-40B4-BE49-F238E27FC236}">
                <a16:creationId xmlns:a16="http://schemas.microsoft.com/office/drawing/2014/main" id="{966A6AD1-D6AC-CCED-1790-F46B6AA71A74}"/>
              </a:ext>
            </a:extLst>
          </p:cNvPr>
          <p:cNvSpPr/>
          <p:nvPr/>
        </p:nvSpPr>
        <p:spPr>
          <a:xfrm>
            <a:off x="666211" y="771419"/>
            <a:ext cx="4051786" cy="18140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1">
            <a:extLst>
              <a:ext uri="{FF2B5EF4-FFF2-40B4-BE49-F238E27FC236}">
                <a16:creationId xmlns:a16="http://schemas.microsoft.com/office/drawing/2014/main" id="{A1402C65-91BA-551B-BFAB-EDBC6EEAA8E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32426" y="1222375"/>
            <a:ext cx="3260725" cy="1225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 lang="en-US"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800" dirty="0" err="1"/>
              <a:t>UltraSonic</a:t>
            </a:r>
            <a:r>
              <a:rPr lang="en-US" sz="1800" dirty="0"/>
              <a:t> Sensor</a:t>
            </a:r>
            <a:br>
              <a:rPr lang="en-US" sz="1800" dirty="0"/>
            </a:br>
            <a:endParaRPr lang="en-US"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800" dirty="0"/>
              <a:t>ESP8266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endParaRPr lang="en-US"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800" dirty="0"/>
              <a:t>MQTT</a:t>
            </a:r>
            <a:br>
              <a:rPr lang="en-US" sz="1800" dirty="0"/>
            </a:br>
            <a:endParaRPr lang="en-US"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800" dirty="0"/>
              <a:t>AWS</a:t>
            </a:r>
            <a:br>
              <a:rPr lang="en-US" sz="1800" dirty="0"/>
            </a:br>
            <a:endParaRPr lang="en-US"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800" dirty="0"/>
              <a:t>Arduino Cloud</a:t>
            </a:r>
            <a:endParaRPr sz="1800" dirty="0"/>
          </a:p>
        </p:txBody>
      </p:sp>
      <p:sp>
        <p:nvSpPr>
          <p:cNvPr id="413" name="Google Shape;413;p31">
            <a:extLst>
              <a:ext uri="{FF2B5EF4-FFF2-40B4-BE49-F238E27FC236}">
                <a16:creationId xmlns:a16="http://schemas.microsoft.com/office/drawing/2014/main" id="{B91C37B1-94D8-8C8C-F763-D2598E509DE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66211" y="431800"/>
            <a:ext cx="4297363" cy="790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Components</a:t>
            </a:r>
            <a:br>
              <a:rPr lang="en" dirty="0"/>
            </a:br>
            <a:endParaRPr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BCB2AD8E-6F0D-42B2-A6BF-C46F6C8E2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44" t="-3070" r="4578" b="36289"/>
          <a:stretch/>
        </p:blipFill>
        <p:spPr>
          <a:xfrm>
            <a:off x="5707117" y="1268519"/>
            <a:ext cx="2811247" cy="343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5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4B1FE5A2-B570-D30D-F4C4-7DDD26D1A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0;p47">
            <a:extLst>
              <a:ext uri="{FF2B5EF4-FFF2-40B4-BE49-F238E27FC236}">
                <a16:creationId xmlns:a16="http://schemas.microsoft.com/office/drawing/2014/main" id="{E2375343-79C1-6B22-C418-DD0D2045930C}"/>
              </a:ext>
            </a:extLst>
          </p:cNvPr>
          <p:cNvSpPr/>
          <p:nvPr/>
        </p:nvSpPr>
        <p:spPr>
          <a:xfrm>
            <a:off x="752477" y="733267"/>
            <a:ext cx="3950152" cy="188817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1">
            <a:extLst>
              <a:ext uri="{FF2B5EF4-FFF2-40B4-BE49-F238E27FC236}">
                <a16:creationId xmlns:a16="http://schemas.microsoft.com/office/drawing/2014/main" id="{3C86A582-5136-D996-857F-13AAE8EB89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2476" y="368434"/>
            <a:ext cx="7530911" cy="983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UltraSonic Sensor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2" name="Google Shape;412;p31">
                <a:extLst>
                  <a:ext uri="{FF2B5EF4-FFF2-40B4-BE49-F238E27FC236}">
                    <a16:creationId xmlns:a16="http://schemas.microsoft.com/office/drawing/2014/main" id="{375F79AE-9C1C-A16D-1D13-1B2BE39173C7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 flipH="1">
                <a:off x="167672" y="997365"/>
                <a:ext cx="5119761" cy="394346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970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None/>
                </a:pPr>
                <a:r>
                  <a:rPr lang="en-US" sz="1600" dirty="0"/>
                  <a:t>How does it work?</a:t>
                </a:r>
                <a:br>
                  <a:rPr lang="en-US" dirty="0"/>
                </a:br>
                <a:endParaRPr lang="en-US" dirty="0"/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Char char="●"/>
                </a:pPr>
                <a:r>
                  <a:rPr lang="en-US" dirty="0"/>
                  <a:t>The sensor sends out a 40kHz sound wave.</a:t>
                </a:r>
                <a:br>
                  <a:rPr lang="en-US" dirty="0"/>
                </a:br>
                <a:endParaRPr lang="en-US" dirty="0"/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Char char="●"/>
                </a:pPr>
                <a:r>
                  <a:rPr lang="en-US" dirty="0"/>
                  <a:t>This wave travels through the air, hits an object, and bounces back.</a:t>
                </a:r>
                <a:br>
                  <a:rPr lang="en-US" dirty="0"/>
                </a:br>
                <a:endParaRPr lang="en-US" dirty="0"/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Char char="●"/>
                </a:pPr>
                <a:r>
                  <a:rPr lang="en-US" dirty="0"/>
                  <a:t>The sensor's receiver (Echo) picks up the reflected sound.</a:t>
                </a:r>
                <a:br>
                  <a:rPr lang="en-US" dirty="0"/>
                </a:br>
                <a:endParaRPr lang="en-US" dirty="0"/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Char char="●"/>
                </a:pPr>
                <a:r>
                  <a:rPr lang="en-US" dirty="0"/>
                  <a:t>Measures distances in the range of 2cm to 400cm.</a:t>
                </a:r>
                <a:br>
                  <a:rPr lang="en-US" dirty="0"/>
                </a:br>
                <a:endParaRPr lang="en-US" dirty="0"/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Char char="●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𝐷𝑖𝑠𝑡𝑎𝑛𝑐𝑒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𝑂𝑏𝑗𝑒𝑐𝑡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  <m:t>𝑆𝑝𝑒𝑒𝑑</m:t>
                            </m:r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  <m:t>𝑠𝑜𝑢𝑛𝑑</m:t>
                            </m:r>
                          </m:e>
                        </m:d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</m:num>
                      <m:den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 ,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𝑆𝑝𝑒𝑒𝑑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𝑠𝑜𝑢𝑛𝑑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343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𝑘𝑚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2" name="Google Shape;412;p31">
                <a:extLst>
                  <a:ext uri="{FF2B5EF4-FFF2-40B4-BE49-F238E27FC236}">
                    <a16:creationId xmlns:a16="http://schemas.microsoft.com/office/drawing/2014/main" id="{375F79AE-9C1C-A16D-1D13-1B2BE39173C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 flipH="1">
                <a:off x="167672" y="997365"/>
                <a:ext cx="5119761" cy="3943467"/>
              </a:xfrm>
              <a:prstGeom prst="rect">
                <a:avLst/>
              </a:prstGeom>
              <a:blipFill>
                <a:blip r:embed="rId3"/>
                <a:stretch>
                  <a:fillRect b="-35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lose-up of a blue circuit board&#10;&#10;Description automatically generated">
            <a:extLst>
              <a:ext uri="{FF2B5EF4-FFF2-40B4-BE49-F238E27FC236}">
                <a16:creationId xmlns:a16="http://schemas.microsoft.com/office/drawing/2014/main" id="{2C4F1C6D-70B2-92DC-5D6C-DE7C2E47B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016" y="1109394"/>
            <a:ext cx="2271199" cy="1358434"/>
          </a:xfrm>
          <a:prstGeom prst="rect">
            <a:avLst/>
          </a:prstGeom>
        </p:spPr>
      </p:pic>
      <p:pic>
        <p:nvPicPr>
          <p:cNvPr id="5" name="Picture 4" descr="A diagram of an electronic device&#10;&#10;Description automatically generated">
            <a:extLst>
              <a:ext uri="{FF2B5EF4-FFF2-40B4-BE49-F238E27FC236}">
                <a16:creationId xmlns:a16="http://schemas.microsoft.com/office/drawing/2014/main" id="{39780132-29BB-ECBD-5975-77641C37F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8812" y="2720588"/>
            <a:ext cx="3738563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15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54BC147A-86FE-910B-468F-E388F9ED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0;p47">
            <a:extLst>
              <a:ext uri="{FF2B5EF4-FFF2-40B4-BE49-F238E27FC236}">
                <a16:creationId xmlns:a16="http://schemas.microsoft.com/office/drawing/2014/main" id="{FF668261-555E-7AA3-FA19-5EAF51CA3CF5}"/>
              </a:ext>
            </a:extLst>
          </p:cNvPr>
          <p:cNvSpPr/>
          <p:nvPr/>
        </p:nvSpPr>
        <p:spPr>
          <a:xfrm>
            <a:off x="720000" y="972248"/>
            <a:ext cx="1846467" cy="223353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1">
            <a:extLst>
              <a:ext uri="{FF2B5EF4-FFF2-40B4-BE49-F238E27FC236}">
                <a16:creationId xmlns:a16="http://schemas.microsoft.com/office/drawing/2014/main" id="{F749EAC9-2EA7-B1DB-E78D-E0EA86D9F46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0000" y="700166"/>
            <a:ext cx="1992464" cy="5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ESP8266 </a:t>
            </a:r>
            <a:br>
              <a:rPr lang="en" sz="3200" dirty="0"/>
            </a:br>
            <a:endParaRPr sz="3200" dirty="0"/>
          </a:p>
        </p:txBody>
      </p:sp>
      <p:sp>
        <p:nvSpPr>
          <p:cNvPr id="412" name="Google Shape;412;p31">
            <a:extLst>
              <a:ext uri="{FF2B5EF4-FFF2-40B4-BE49-F238E27FC236}">
                <a16:creationId xmlns:a16="http://schemas.microsoft.com/office/drawing/2014/main" id="{8879A620-21F1-68FE-F16F-FB650E2FC62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2639" y="1195601"/>
            <a:ext cx="5212074" cy="3417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800" dirty="0"/>
              <a:t>A versatile microcontroller equipped with a </a:t>
            </a:r>
            <a:r>
              <a:rPr lang="en-US" sz="1800" dirty="0" err="1"/>
              <a:t>WiFi</a:t>
            </a:r>
            <a:r>
              <a:rPr lang="en-US" sz="1800" dirty="0"/>
              <a:t> module from </a:t>
            </a:r>
            <a:r>
              <a:rPr lang="en-US" sz="1800" dirty="0" err="1"/>
              <a:t>Espressif</a:t>
            </a:r>
            <a:r>
              <a:rPr lang="en-US" sz="1800" dirty="0"/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endParaRPr lang="en-US"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800" dirty="0"/>
              <a:t>4MB RAM</a:t>
            </a:r>
            <a:br>
              <a:rPr lang="en-US" sz="1800" dirty="0"/>
            </a:br>
            <a:endParaRPr lang="en-US"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800" dirty="0"/>
              <a:t>Easily programmable using the </a:t>
            </a:r>
            <a:br>
              <a:rPr lang="en-US" sz="1800" dirty="0"/>
            </a:br>
            <a:r>
              <a:rPr lang="en-US" sz="1800" dirty="0"/>
              <a:t>Arduino IDE and supports </a:t>
            </a:r>
            <a:r>
              <a:rPr lang="en-US" sz="1800" dirty="0" err="1"/>
              <a:t>MicroPython</a:t>
            </a:r>
            <a:r>
              <a:rPr lang="en-US" sz="1800" dirty="0"/>
              <a:t> for flexibility in coding.</a:t>
            </a:r>
            <a:br>
              <a:rPr lang="en-US" sz="1800" dirty="0"/>
            </a:br>
            <a:endParaRPr lang="en-US"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800" dirty="0"/>
              <a:t>Affordable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3" name="Picture 2" descr="A circuit board with wires connected to it&#10;&#10;Description automatically generated">
            <a:extLst>
              <a:ext uri="{FF2B5EF4-FFF2-40B4-BE49-F238E27FC236}">
                <a16:creationId xmlns:a16="http://schemas.microsoft.com/office/drawing/2014/main" id="{3DBA1E6B-5B8D-88DD-13EC-D30F4726E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555" y="1552986"/>
            <a:ext cx="3047806" cy="2430224"/>
          </a:xfrm>
          <a:prstGeom prst="rect">
            <a:avLst/>
          </a:prstGeom>
        </p:spPr>
      </p:pic>
      <p:pic>
        <p:nvPicPr>
          <p:cNvPr id="5" name="Picture 4" descr="A screenshot of a product&#10;&#10;Description automatically generated">
            <a:extLst>
              <a:ext uri="{FF2B5EF4-FFF2-40B4-BE49-F238E27FC236}">
                <a16:creationId xmlns:a16="http://schemas.microsoft.com/office/drawing/2014/main" id="{3161BB53-D500-267F-BC90-40896D7CC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419" y="3928804"/>
            <a:ext cx="3136183" cy="1029060"/>
          </a:xfrm>
          <a:prstGeom prst="rect">
            <a:avLst/>
          </a:prstGeom>
        </p:spPr>
      </p:pic>
      <p:pic>
        <p:nvPicPr>
          <p:cNvPr id="7" name="Picture 4" descr="Espressif Systems Logo PNG Vector (SVG) Free Download">
            <a:extLst>
              <a:ext uri="{FF2B5EF4-FFF2-40B4-BE49-F238E27FC236}">
                <a16:creationId xmlns:a16="http://schemas.microsoft.com/office/drawing/2014/main" id="{413E52D9-9A82-447F-88ED-7D15AE792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529" y="2097495"/>
            <a:ext cx="948509" cy="9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835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BCDEB910-ECDF-4934-A687-51196620D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0;p47">
            <a:extLst>
              <a:ext uri="{FF2B5EF4-FFF2-40B4-BE49-F238E27FC236}">
                <a16:creationId xmlns:a16="http://schemas.microsoft.com/office/drawing/2014/main" id="{E3F61157-18D5-F501-1CFC-B24B135FD909}"/>
              </a:ext>
            </a:extLst>
          </p:cNvPr>
          <p:cNvSpPr/>
          <p:nvPr/>
        </p:nvSpPr>
        <p:spPr>
          <a:xfrm>
            <a:off x="720000" y="972248"/>
            <a:ext cx="1270165" cy="207985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1">
            <a:extLst>
              <a:ext uri="{FF2B5EF4-FFF2-40B4-BE49-F238E27FC236}">
                <a16:creationId xmlns:a16="http://schemas.microsoft.com/office/drawing/2014/main" id="{9C423FFF-908F-A342-6F43-63C0E611BA0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0000" y="684798"/>
            <a:ext cx="1469950" cy="4954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MQTT</a:t>
            </a:r>
            <a:endParaRPr sz="3200" dirty="0"/>
          </a:p>
        </p:txBody>
      </p:sp>
      <p:sp>
        <p:nvSpPr>
          <p:cNvPr id="412" name="Google Shape;412;p31">
            <a:extLst>
              <a:ext uri="{FF2B5EF4-FFF2-40B4-BE49-F238E27FC236}">
                <a16:creationId xmlns:a16="http://schemas.microsoft.com/office/drawing/2014/main" id="{333590A8-861F-F7F4-EED1-7FAFFEE15A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8845" y="1180233"/>
            <a:ext cx="6223320" cy="3417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800" dirty="0"/>
              <a:t>MQTT (Message Queuing Telemetry Transport) ensure effective communication between devices and the cloud.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0E3CD-75CD-40B1-AC17-577CF5D84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53" y="2571011"/>
            <a:ext cx="7657935" cy="223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33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62D932EE-A3B6-EBEE-8A66-991E9521C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1">
            <a:extLst>
              <a:ext uri="{FF2B5EF4-FFF2-40B4-BE49-F238E27FC236}">
                <a16:creationId xmlns:a16="http://schemas.microsoft.com/office/drawing/2014/main" id="{BB496BE2-E6C3-5549-F080-C8958F162C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6211" y="1330149"/>
            <a:ext cx="5250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800" dirty="0"/>
              <a:t>IoT Core: Establishes a secure connection between devices and the cloud using MQTT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endParaRPr lang="en-US"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800" dirty="0"/>
              <a:t>Amazon TimeStream: Serves as a dedicated database for IoT devices.</a:t>
            </a:r>
            <a:br>
              <a:rPr lang="en-US" sz="1800" dirty="0"/>
            </a:br>
            <a:endParaRPr lang="en-US"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800" dirty="0"/>
              <a:t>Amazon Grafana: A powerful visualization tool that transforms data into insightful graphs and charts.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13" name="Google Shape;413;p31">
            <a:extLst>
              <a:ext uri="{FF2B5EF4-FFF2-40B4-BE49-F238E27FC236}">
                <a16:creationId xmlns:a16="http://schemas.microsoft.com/office/drawing/2014/main" id="{D1637016-93AF-7EA8-54DB-637AE66378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782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Amazon Web Services </a:t>
            </a:r>
            <a:br>
              <a:rPr lang="en" dirty="0"/>
            </a:br>
            <a:endParaRPr dirty="0"/>
          </a:p>
        </p:txBody>
      </p:sp>
      <p:pic>
        <p:nvPicPr>
          <p:cNvPr id="1026" name="Picture 2" descr="AWS - AACC | שירותי מחשוב לעסקים | שירותי IT | מחשוב ענן |">
            <a:extLst>
              <a:ext uri="{FF2B5EF4-FFF2-40B4-BE49-F238E27FC236}">
                <a16:creationId xmlns:a16="http://schemas.microsoft.com/office/drawing/2014/main" id="{CB412C5C-ED34-FA85-ABE0-7CC3A932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709" y="2198029"/>
            <a:ext cx="2399339" cy="179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fana - Wikipedia">
            <a:extLst>
              <a:ext uri="{FF2B5EF4-FFF2-40B4-BE49-F238E27FC236}">
                <a16:creationId xmlns:a16="http://schemas.microsoft.com/office/drawing/2014/main" id="{F6F40E77-84F7-C9C3-4B07-74C1595B1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075" y="3438581"/>
            <a:ext cx="1474333" cy="150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WS IoT Core | Smile.eu">
            <a:extLst>
              <a:ext uri="{FF2B5EF4-FFF2-40B4-BE49-F238E27FC236}">
                <a16:creationId xmlns:a16="http://schemas.microsoft.com/office/drawing/2014/main" id="{8DB397AE-E444-41FB-BB9C-D8337082A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9" r="-559"/>
          <a:stretch/>
        </p:blipFill>
        <p:spPr bwMode="auto">
          <a:xfrm>
            <a:off x="5917111" y="1396246"/>
            <a:ext cx="1612382" cy="92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198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EF7BBEAA-EECE-7652-695B-67C28E840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0;p47">
            <a:extLst>
              <a:ext uri="{FF2B5EF4-FFF2-40B4-BE49-F238E27FC236}">
                <a16:creationId xmlns:a16="http://schemas.microsoft.com/office/drawing/2014/main" id="{307108F0-21F9-B7E5-6994-66AE115A10B2}"/>
              </a:ext>
            </a:extLst>
          </p:cNvPr>
          <p:cNvSpPr/>
          <p:nvPr/>
        </p:nvSpPr>
        <p:spPr>
          <a:xfrm>
            <a:off x="789258" y="822782"/>
            <a:ext cx="3261300" cy="20938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1">
            <a:extLst>
              <a:ext uri="{FF2B5EF4-FFF2-40B4-BE49-F238E27FC236}">
                <a16:creationId xmlns:a16="http://schemas.microsoft.com/office/drawing/2014/main" id="{F4285C92-547C-5F57-A46A-17D8326E1ED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6427" y="1032171"/>
            <a:ext cx="5311966" cy="3340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800" dirty="0"/>
              <a:t>MQTT Connectivity: Ensures efficient device-to-cloud communication.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endParaRPr lang="en-US"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800" dirty="0"/>
              <a:t>Uses web version of Arduino IDE.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endParaRPr lang="en-US"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800" dirty="0"/>
              <a:t>Stores and visualizes IoT device data for insightful analysis.</a:t>
            </a:r>
            <a:br>
              <a:rPr lang="en-US" sz="1800" dirty="0"/>
            </a:br>
            <a:endParaRPr lang="en-US"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800" dirty="0"/>
              <a:t>Facilitates the creation of a dedicated app for real-time updates and alerts.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13" name="Google Shape;413;p31">
            <a:extLst>
              <a:ext uri="{FF2B5EF4-FFF2-40B4-BE49-F238E27FC236}">
                <a16:creationId xmlns:a16="http://schemas.microsoft.com/office/drawing/2014/main" id="{9F279BEC-5578-BA4F-0C12-7848B18E79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80473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Arduino Cloud </a:t>
            </a:r>
            <a:br>
              <a:rPr lang="en" dirty="0"/>
            </a:br>
            <a:endParaRPr dirty="0"/>
          </a:p>
        </p:txBody>
      </p:sp>
      <p:pic>
        <p:nvPicPr>
          <p:cNvPr id="4098" name="Picture 2" descr="GitHub - Bharadwaj-R/NodeMCU-and-Arduino-Cloud: An introduction to NodeMCU  - ESP8266 and Arduino Cloud">
            <a:extLst>
              <a:ext uri="{FF2B5EF4-FFF2-40B4-BE49-F238E27FC236}">
                <a16:creationId xmlns:a16="http://schemas.microsoft.com/office/drawing/2014/main" id="{3B4167A6-6BED-3D76-1020-F1E5C4527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50" y="1273442"/>
            <a:ext cx="36766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726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2863997D-F10A-A2F2-D700-F34B81E7C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0;p47">
            <a:extLst>
              <a:ext uri="{FF2B5EF4-FFF2-40B4-BE49-F238E27FC236}">
                <a16:creationId xmlns:a16="http://schemas.microsoft.com/office/drawing/2014/main" id="{DFAA782A-778B-D790-A4BC-7D4CF5288D58}"/>
              </a:ext>
            </a:extLst>
          </p:cNvPr>
          <p:cNvSpPr/>
          <p:nvPr/>
        </p:nvSpPr>
        <p:spPr>
          <a:xfrm>
            <a:off x="474213" y="800860"/>
            <a:ext cx="3168019" cy="228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1">
            <a:extLst>
              <a:ext uri="{FF2B5EF4-FFF2-40B4-BE49-F238E27FC236}">
                <a16:creationId xmlns:a16="http://schemas.microsoft.com/office/drawing/2014/main" id="{C88D4986-152B-98A2-963F-8E05D338A3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276350"/>
            <a:ext cx="5251450" cy="1931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600" dirty="0"/>
              <a:t>The Problem: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1600" dirty="0"/>
              <a:t>Existing parking systems lack real-time information on parking space availability, causing inefficiencies in metropolitan areas.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endParaRPr lang="en-US"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sz="1600" dirty="0"/>
              <a:t>The Proposed Solution: An integrated IoT-based parking system using RFID and HC-SR04 sensors addresses this issue, offering efficient user authentication, gate control, and real-time parking slot availability information, enhancing the overall parking experience.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413" name="Google Shape;413;p31">
            <a:extLst>
              <a:ext uri="{FF2B5EF4-FFF2-40B4-BE49-F238E27FC236}">
                <a16:creationId xmlns:a16="http://schemas.microsoft.com/office/drawing/2014/main" id="{60E90B60-6538-E80F-28DF-4D3B3FA43D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1886" y="471421"/>
            <a:ext cx="7702550" cy="612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Article</a:t>
            </a:r>
            <a:br>
              <a:rPr lang="en" dirty="0"/>
            </a:br>
            <a:r>
              <a:rPr lang="en-US" sz="1800" b="0" i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IoT-Based Integrated Parking System Prototype using RFID and HC-SR04</a:t>
            </a:r>
            <a:br>
              <a:rPr lang="en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E53D9-F99B-5E6C-A01D-83F9ECDA7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113" y="2147971"/>
            <a:ext cx="3884406" cy="212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06858"/>
      </p:ext>
    </p:extLst>
  </p:cSld>
  <p:clrMapOvr>
    <a:masterClrMapping/>
  </p:clrMapOvr>
</p:sld>
</file>

<file path=ppt/theme/theme1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C7E7F9"/>
      </a:dk2>
      <a:lt2>
        <a:srgbClr val="80B0ED"/>
      </a:lt2>
      <a:accent1>
        <a:srgbClr val="5899DD"/>
      </a:accent1>
      <a:accent2>
        <a:srgbClr val="4864C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1455</Words>
  <Application>Microsoft Office PowerPoint</Application>
  <PresentationFormat>‫הצגה על המסך (16:9)</PresentationFormat>
  <Paragraphs>215</Paragraphs>
  <Slides>27</Slides>
  <Notes>27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27</vt:i4>
      </vt:variant>
    </vt:vector>
  </HeadingPairs>
  <TitlesOfParts>
    <vt:vector size="35" baseType="lpstr">
      <vt:lpstr>Cambria Math</vt:lpstr>
      <vt:lpstr>Poppins Black</vt:lpstr>
      <vt:lpstr>Palanquin Dark</vt:lpstr>
      <vt:lpstr>Poppins</vt:lpstr>
      <vt:lpstr>Arial</vt:lpstr>
      <vt:lpstr>Times New Roman</vt:lpstr>
      <vt:lpstr>Söhne</vt:lpstr>
      <vt:lpstr>Robotic Workshop by Slidesgo</vt:lpstr>
      <vt:lpstr>Smart Car  Parking Monitor</vt:lpstr>
      <vt:lpstr>Introduction</vt:lpstr>
      <vt:lpstr>Main Components </vt:lpstr>
      <vt:lpstr>UltraSonic Sensor</vt:lpstr>
      <vt:lpstr>ESP8266  </vt:lpstr>
      <vt:lpstr>MQTT</vt:lpstr>
      <vt:lpstr>Amazon Web Services  </vt:lpstr>
      <vt:lpstr>Arduino Cloud  </vt:lpstr>
      <vt:lpstr>Related Article IoT-Based Integrated Parking System Prototype using RFID and HC-SR04 </vt:lpstr>
      <vt:lpstr>Insperation from the Article IoT-Based Integrated Parking System Prototype using RFID and HC-SR04 </vt:lpstr>
      <vt:lpstr>Our Design  </vt:lpstr>
      <vt:lpstr>Experimentation Using AWS</vt:lpstr>
      <vt:lpstr>Experimentation Using AWS</vt:lpstr>
      <vt:lpstr>Experimentation Using AWS</vt:lpstr>
      <vt:lpstr>Experimentation Using AWS  </vt:lpstr>
      <vt:lpstr>Experimentation Using AWS  </vt:lpstr>
      <vt:lpstr>Experimentation Using AWS  </vt:lpstr>
      <vt:lpstr>Experimentation Using Arduino Cloud</vt:lpstr>
      <vt:lpstr>Experimentation Using Arduino Cloud</vt:lpstr>
      <vt:lpstr>Experimentation Using Arduino Cloud</vt:lpstr>
      <vt:lpstr>Experimentation Using Arduino Cloud</vt:lpstr>
      <vt:lpstr>Security </vt:lpstr>
      <vt:lpstr>Security </vt:lpstr>
      <vt:lpstr>Security </vt:lpstr>
      <vt:lpstr>Security</vt:lpstr>
      <vt:lpstr>מצגת של PowerPoint‏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 Monitor</dc:title>
  <cp:lastModifiedBy>Admin</cp:lastModifiedBy>
  <cp:revision>13</cp:revision>
  <dcterms:modified xsi:type="dcterms:W3CDTF">2024-03-06T18:53:12Z</dcterms:modified>
</cp:coreProperties>
</file>